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9.xml" ContentType="application/vnd.openxmlformats-officedocument.presentationml.tags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9" r:id="rId4"/>
  </p:sldMasterIdLst>
  <p:notesMasterIdLst>
    <p:notesMasterId r:id="rId22"/>
  </p:notesMasterIdLst>
  <p:handoutMasterIdLst>
    <p:handoutMasterId r:id="rId23"/>
  </p:handoutMasterIdLst>
  <p:sldIdLst>
    <p:sldId id="260" r:id="rId5"/>
    <p:sldId id="268" r:id="rId6"/>
    <p:sldId id="269" r:id="rId7"/>
    <p:sldId id="272" r:id="rId8"/>
    <p:sldId id="270" r:id="rId9"/>
    <p:sldId id="271" r:id="rId10"/>
    <p:sldId id="273" r:id="rId11"/>
    <p:sldId id="274" r:id="rId12"/>
    <p:sldId id="275" r:id="rId13"/>
    <p:sldId id="276" r:id="rId14"/>
    <p:sldId id="266" r:id="rId15"/>
    <p:sldId id="261" r:id="rId16"/>
    <p:sldId id="262" r:id="rId17"/>
    <p:sldId id="263" r:id="rId18"/>
    <p:sldId id="264" r:id="rId19"/>
    <p:sldId id="265" r:id="rId20"/>
    <p:sldId id="267" r:id="rId21"/>
  </p:sldIdLst>
  <p:sldSz cx="11522075" cy="6480175"/>
  <p:notesSz cx="6858000" cy="9144000"/>
  <p:custDataLst>
    <p:tags r:id="rId24"/>
  </p:custDataLst>
  <p:defaultTextStyle>
    <a:defPPr>
      <a:defRPr lang="de-DE"/>
    </a:defPPr>
    <a:lvl1pPr marL="0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1pPr>
    <a:lvl2pPr marL="576072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2pPr>
    <a:lvl3pPr marL="1152144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3pPr>
    <a:lvl4pPr marL="1728216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4pPr>
    <a:lvl5pPr marL="2304288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5pPr>
    <a:lvl6pPr marL="2880360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6pPr>
    <a:lvl7pPr marL="3456432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7pPr>
    <a:lvl8pPr marL="4032504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8pPr>
    <a:lvl9pPr marL="4608576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orient="horz" pos="204">
          <p15:clr>
            <a:srgbClr val="A4A3A4"/>
          </p15:clr>
        </p15:guide>
        <p15:guide id="8" orient="horz" pos="2041" userDrawn="1">
          <p15:clr>
            <a:srgbClr val="A4A3A4"/>
          </p15:clr>
        </p15:guide>
        <p15:guide id="9" orient="horz" pos="930" userDrawn="1">
          <p15:clr>
            <a:srgbClr val="A4A3A4"/>
          </p15:clr>
        </p15:guide>
        <p15:guide id="10" orient="horz" pos="3266" userDrawn="1">
          <p15:clr>
            <a:srgbClr val="A4A3A4"/>
          </p15:clr>
        </p15:guide>
        <p15:guide id="12" orient="horz" pos="3470" userDrawn="1">
          <p15:clr>
            <a:srgbClr val="A4A3A4"/>
          </p15:clr>
        </p15:guide>
        <p15:guide id="13" orient="horz" pos="3674" userDrawn="1">
          <p15:clr>
            <a:srgbClr val="A4A3A4"/>
          </p15:clr>
        </p15:guide>
        <p15:guide id="14" orient="horz" pos="3878" userDrawn="1">
          <p15:clr>
            <a:srgbClr val="A4A3A4"/>
          </p15:clr>
        </p15:guide>
        <p15:guide id="15" pos="1939" userDrawn="1">
          <p15:clr>
            <a:srgbClr val="A4A3A4"/>
          </p15:clr>
        </p15:guide>
        <p15:guide id="16" pos="1847" userDrawn="1">
          <p15:clr>
            <a:srgbClr val="A4A3A4"/>
          </p15:clr>
        </p15:guide>
        <p15:guide id="17" pos="204" userDrawn="1">
          <p15:clr>
            <a:srgbClr val="A4A3A4"/>
          </p15:clr>
        </p15:guide>
        <p15:guide id="18" pos="7054" userDrawn="1">
          <p15:clr>
            <a:srgbClr val="A4A3A4"/>
          </p15:clr>
        </p15:guide>
        <p15:guide id="19" pos="5411" userDrawn="1">
          <p15:clr>
            <a:srgbClr val="A4A3A4"/>
          </p15:clr>
        </p15:guide>
        <p15:guide id="20" pos="5318" userDrawn="1">
          <p15:clr>
            <a:srgbClr val="A4A3A4"/>
          </p15:clr>
        </p15:guide>
        <p15:guide id="21" pos="3674" userDrawn="1">
          <p15:clr>
            <a:srgbClr val="A4A3A4"/>
          </p15:clr>
        </p15:guide>
        <p15:guide id="22" pos="3584" userDrawn="1">
          <p15:clr>
            <a:srgbClr val="A4A3A4"/>
          </p15:clr>
        </p15:guide>
        <p15:guide id="23" pos="36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pos="302">
          <p15:clr>
            <a:srgbClr val="A4A3A4"/>
          </p15:clr>
        </p15:guide>
        <p15:guide id="4" pos="40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20074"/>
    <a:srgbClr val="E20000"/>
    <a:srgbClr val="992C99"/>
    <a:srgbClr val="4B4B4B"/>
    <a:srgbClr val="C4C4C4"/>
    <a:srgbClr val="00FFFF"/>
    <a:srgbClr val="66FF66"/>
    <a:srgbClr val="E1E1E1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582107-875F-4F57-ACA2-E8E508F7B320}" v="45" dt="2020-11-25T14:26:18.0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3" autoAdjust="0"/>
    <p:restoredTop sz="94579" autoAdjust="0"/>
  </p:normalViewPr>
  <p:slideViewPr>
    <p:cSldViewPr snapToGrid="0" snapToObjects="1">
      <p:cViewPr varScale="1">
        <p:scale>
          <a:sx n="122" d="100"/>
          <a:sy n="122" d="100"/>
        </p:scale>
        <p:origin x="348" y="96"/>
      </p:cViewPr>
      <p:guideLst>
        <p:guide orient="horz" pos="204"/>
        <p:guide orient="horz" pos="2041"/>
        <p:guide orient="horz" pos="930"/>
        <p:guide orient="horz" pos="3266"/>
        <p:guide orient="horz" pos="3470"/>
        <p:guide orient="horz" pos="3674"/>
        <p:guide orient="horz" pos="3878"/>
        <p:guide pos="1939"/>
        <p:guide pos="1847"/>
        <p:guide pos="204"/>
        <p:guide pos="7054"/>
        <p:guide pos="5411"/>
        <p:guide pos="5318"/>
        <p:guide pos="3674"/>
        <p:guide pos="3584"/>
        <p:guide pos="36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118" d="100"/>
          <a:sy n="118" d="100"/>
        </p:scale>
        <p:origin x="5004" y="102"/>
      </p:cViewPr>
      <p:guideLst>
        <p:guide orient="horz" pos="2880"/>
        <p:guide pos="2160"/>
        <p:guide pos="302"/>
        <p:guide pos="40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ppes, Jochen" userId="49f66994-df19-43c2-b0ec-a878b65a9fce" providerId="ADAL" clId="{ED582107-875F-4F57-ACA2-E8E508F7B320}"/>
    <pc:docChg chg="undo custSel addSld delSld modSld sldOrd">
      <pc:chgData name="Kappes, Jochen" userId="49f66994-df19-43c2-b0ec-a878b65a9fce" providerId="ADAL" clId="{ED582107-875F-4F57-ACA2-E8E508F7B320}" dt="2020-11-25T14:26:48.014" v="454" actId="20577"/>
      <pc:docMkLst>
        <pc:docMk/>
      </pc:docMkLst>
      <pc:sldChg chg="del">
        <pc:chgData name="Kappes, Jochen" userId="49f66994-df19-43c2-b0ec-a878b65a9fce" providerId="ADAL" clId="{ED582107-875F-4F57-ACA2-E8E508F7B320}" dt="2020-11-25T14:25:32.909" v="408" actId="2696"/>
        <pc:sldMkLst>
          <pc:docMk/>
          <pc:sldMk cId="413140242" sldId="259"/>
        </pc:sldMkLst>
      </pc:sldChg>
      <pc:sldChg chg="delSp modSp">
        <pc:chgData name="Kappes, Jochen" userId="49f66994-df19-43c2-b0ec-a878b65a9fce" providerId="ADAL" clId="{ED582107-875F-4F57-ACA2-E8E508F7B320}" dt="2020-11-25T14:25:17.622" v="407" actId="478"/>
        <pc:sldMkLst>
          <pc:docMk/>
          <pc:sldMk cId="2490006263" sldId="260"/>
        </pc:sldMkLst>
        <pc:spChg chg="mod">
          <ac:chgData name="Kappes, Jochen" userId="49f66994-df19-43c2-b0ec-a878b65a9fce" providerId="ADAL" clId="{ED582107-875F-4F57-ACA2-E8E508F7B320}" dt="2020-11-25T14:24:54.862" v="405" actId="20577"/>
          <ac:spMkLst>
            <pc:docMk/>
            <pc:sldMk cId="2490006263" sldId="260"/>
            <ac:spMk id="4" creationId="{00000000-0000-0000-0000-000000000000}"/>
          </ac:spMkLst>
        </pc:spChg>
        <pc:spChg chg="del">
          <ac:chgData name="Kappes, Jochen" userId="49f66994-df19-43c2-b0ec-a878b65a9fce" providerId="ADAL" clId="{ED582107-875F-4F57-ACA2-E8E508F7B320}" dt="2020-11-25T14:25:17.622" v="407" actId="478"/>
          <ac:spMkLst>
            <pc:docMk/>
            <pc:sldMk cId="2490006263" sldId="260"/>
            <ac:spMk id="5" creationId="{FB34D76D-1311-6A44-860D-592628791160}"/>
          </ac:spMkLst>
        </pc:spChg>
        <pc:spChg chg="del">
          <ac:chgData name="Kappes, Jochen" userId="49f66994-df19-43c2-b0ec-a878b65a9fce" providerId="ADAL" clId="{ED582107-875F-4F57-ACA2-E8E508F7B320}" dt="2020-11-25T14:25:16.094" v="406" actId="478"/>
          <ac:spMkLst>
            <pc:docMk/>
            <pc:sldMk cId="2490006263" sldId="260"/>
            <ac:spMk id="7" creationId="{00000000-0000-0000-0000-000000000000}"/>
          </ac:spMkLst>
        </pc:spChg>
      </pc:sldChg>
      <pc:sldChg chg="addSp delSp modSp add">
        <pc:chgData name="Kappes, Jochen" userId="49f66994-df19-43c2-b0ec-a878b65a9fce" providerId="ADAL" clId="{ED582107-875F-4F57-ACA2-E8E508F7B320}" dt="2020-11-25T13:13:26.410" v="9" actId="1076"/>
        <pc:sldMkLst>
          <pc:docMk/>
          <pc:sldMk cId="2795408414" sldId="262"/>
        </pc:sldMkLst>
        <pc:spChg chg="del">
          <ac:chgData name="Kappes, Jochen" userId="49f66994-df19-43c2-b0ec-a878b65a9fce" providerId="ADAL" clId="{ED582107-875F-4F57-ACA2-E8E508F7B320}" dt="2020-11-25T13:12:30.292" v="1" actId="478"/>
          <ac:spMkLst>
            <pc:docMk/>
            <pc:sldMk cId="2795408414" sldId="262"/>
            <ac:spMk id="2" creationId="{92385955-2A8A-4C33-817A-51432B83A6D3}"/>
          </ac:spMkLst>
        </pc:spChg>
        <pc:picChg chg="add del mod">
          <ac:chgData name="Kappes, Jochen" userId="49f66994-df19-43c2-b0ec-a878b65a9fce" providerId="ADAL" clId="{ED582107-875F-4F57-ACA2-E8E508F7B320}" dt="2020-11-25T13:12:50.811" v="6" actId="478"/>
          <ac:picMkLst>
            <pc:docMk/>
            <pc:sldMk cId="2795408414" sldId="262"/>
            <ac:picMk id="4" creationId="{C2978D88-D215-4D37-B86F-AC2F7A1DE752}"/>
          </ac:picMkLst>
        </pc:picChg>
        <pc:picChg chg="add mod">
          <ac:chgData name="Kappes, Jochen" userId="49f66994-df19-43c2-b0ec-a878b65a9fce" providerId="ADAL" clId="{ED582107-875F-4F57-ACA2-E8E508F7B320}" dt="2020-11-25T13:13:26.410" v="9" actId="1076"/>
          <ac:picMkLst>
            <pc:docMk/>
            <pc:sldMk cId="2795408414" sldId="262"/>
            <ac:picMk id="5" creationId="{8DE338C2-8625-4B76-BC26-28B9597CCED7}"/>
          </ac:picMkLst>
        </pc:picChg>
      </pc:sldChg>
      <pc:sldChg chg="addSp delSp modSp add">
        <pc:chgData name="Kappes, Jochen" userId="49f66994-df19-43c2-b0ec-a878b65a9fce" providerId="ADAL" clId="{ED582107-875F-4F57-ACA2-E8E508F7B320}" dt="2020-11-25T13:14:38.549" v="15" actId="1076"/>
        <pc:sldMkLst>
          <pc:docMk/>
          <pc:sldMk cId="1913354705" sldId="263"/>
        </pc:sldMkLst>
        <pc:spChg chg="del">
          <ac:chgData name="Kappes, Jochen" userId="49f66994-df19-43c2-b0ec-a878b65a9fce" providerId="ADAL" clId="{ED582107-875F-4F57-ACA2-E8E508F7B320}" dt="2020-11-25T13:14:27.779" v="11" actId="478"/>
          <ac:spMkLst>
            <pc:docMk/>
            <pc:sldMk cId="1913354705" sldId="263"/>
            <ac:spMk id="2" creationId="{ABC062F7-9AFD-4F61-B371-C075856CA610}"/>
          </ac:spMkLst>
        </pc:spChg>
        <pc:picChg chg="add mod">
          <ac:chgData name="Kappes, Jochen" userId="49f66994-df19-43c2-b0ec-a878b65a9fce" providerId="ADAL" clId="{ED582107-875F-4F57-ACA2-E8E508F7B320}" dt="2020-11-25T13:14:38.549" v="15" actId="1076"/>
          <ac:picMkLst>
            <pc:docMk/>
            <pc:sldMk cId="1913354705" sldId="263"/>
            <ac:picMk id="4" creationId="{1863262E-D7C5-4BEF-AB4F-6F24913C280D}"/>
          </ac:picMkLst>
        </pc:picChg>
      </pc:sldChg>
      <pc:sldChg chg="addSp delSp modSp add">
        <pc:chgData name="Kappes, Jochen" userId="49f66994-df19-43c2-b0ec-a878b65a9fce" providerId="ADAL" clId="{ED582107-875F-4F57-ACA2-E8E508F7B320}" dt="2020-11-25T14:00:20.626" v="185" actId="1076"/>
        <pc:sldMkLst>
          <pc:docMk/>
          <pc:sldMk cId="2626105593" sldId="264"/>
        </pc:sldMkLst>
        <pc:spChg chg="del">
          <ac:chgData name="Kappes, Jochen" userId="49f66994-df19-43c2-b0ec-a878b65a9fce" providerId="ADAL" clId="{ED582107-875F-4F57-ACA2-E8E508F7B320}" dt="2020-11-25T13:25:30.842" v="17" actId="478"/>
          <ac:spMkLst>
            <pc:docMk/>
            <pc:sldMk cId="2626105593" sldId="264"/>
            <ac:spMk id="2" creationId="{3AF1A018-D03F-4F95-BC00-98600F7E8641}"/>
          </ac:spMkLst>
        </pc:spChg>
        <pc:picChg chg="add mod">
          <ac:chgData name="Kappes, Jochen" userId="49f66994-df19-43c2-b0ec-a878b65a9fce" providerId="ADAL" clId="{ED582107-875F-4F57-ACA2-E8E508F7B320}" dt="2020-11-25T13:26:47.641" v="26" actId="1076"/>
          <ac:picMkLst>
            <pc:docMk/>
            <pc:sldMk cId="2626105593" sldId="264"/>
            <ac:picMk id="4" creationId="{B8E5BE99-E447-4E9E-80E0-AC46B5915DC4}"/>
          </ac:picMkLst>
        </pc:picChg>
        <pc:picChg chg="add mod">
          <ac:chgData name="Kappes, Jochen" userId="49f66994-df19-43c2-b0ec-a878b65a9fce" providerId="ADAL" clId="{ED582107-875F-4F57-ACA2-E8E508F7B320}" dt="2020-11-25T13:26:43.668" v="25" actId="14100"/>
          <ac:picMkLst>
            <pc:docMk/>
            <pc:sldMk cId="2626105593" sldId="264"/>
            <ac:picMk id="5" creationId="{C5E1087C-4F51-4C56-9606-1616E25571B0}"/>
          </ac:picMkLst>
        </pc:picChg>
        <pc:picChg chg="add mod">
          <ac:chgData name="Kappes, Jochen" userId="49f66994-df19-43c2-b0ec-a878b65a9fce" providerId="ADAL" clId="{ED582107-875F-4F57-ACA2-E8E508F7B320}" dt="2020-11-25T14:00:20.626" v="185" actId="1076"/>
          <ac:picMkLst>
            <pc:docMk/>
            <pc:sldMk cId="2626105593" sldId="264"/>
            <ac:picMk id="6" creationId="{01A684DC-199E-4091-99AE-3ECC04C4ABB0}"/>
          </ac:picMkLst>
        </pc:picChg>
      </pc:sldChg>
      <pc:sldChg chg="addSp delSp modSp add del">
        <pc:chgData name="Kappes, Jochen" userId="49f66994-df19-43c2-b0ec-a878b65a9fce" providerId="ADAL" clId="{ED582107-875F-4F57-ACA2-E8E508F7B320}" dt="2020-11-25T13:28:54.171" v="42" actId="14100"/>
        <pc:sldMkLst>
          <pc:docMk/>
          <pc:sldMk cId="653219079" sldId="265"/>
        </pc:sldMkLst>
        <pc:spChg chg="del">
          <ac:chgData name="Kappes, Jochen" userId="49f66994-df19-43c2-b0ec-a878b65a9fce" providerId="ADAL" clId="{ED582107-875F-4F57-ACA2-E8E508F7B320}" dt="2020-11-25T13:28:45.170" v="38" actId="478"/>
          <ac:spMkLst>
            <pc:docMk/>
            <pc:sldMk cId="653219079" sldId="265"/>
            <ac:spMk id="2" creationId="{20ADA07E-384E-403C-B740-A7467D7907D0}"/>
          </ac:spMkLst>
        </pc:spChg>
        <pc:picChg chg="add mod">
          <ac:chgData name="Kappes, Jochen" userId="49f66994-df19-43c2-b0ec-a878b65a9fce" providerId="ADAL" clId="{ED582107-875F-4F57-ACA2-E8E508F7B320}" dt="2020-11-25T13:28:54.171" v="42" actId="14100"/>
          <ac:picMkLst>
            <pc:docMk/>
            <pc:sldMk cId="653219079" sldId="265"/>
            <ac:picMk id="4" creationId="{51F832AB-EA81-4482-B66A-B3024E666960}"/>
          </ac:picMkLst>
        </pc:picChg>
      </pc:sldChg>
      <pc:sldChg chg="addSp delSp modSp add ord modTransition">
        <pc:chgData name="Kappes, Jochen" userId="49f66994-df19-43c2-b0ec-a878b65a9fce" providerId="ADAL" clId="{ED582107-875F-4F57-ACA2-E8E508F7B320}" dt="2020-11-25T13:44:12.848" v="56"/>
        <pc:sldMkLst>
          <pc:docMk/>
          <pc:sldMk cId="21115076" sldId="266"/>
        </pc:sldMkLst>
        <pc:spChg chg="del">
          <ac:chgData name="Kappes, Jochen" userId="49f66994-df19-43c2-b0ec-a878b65a9fce" providerId="ADAL" clId="{ED582107-875F-4F57-ACA2-E8E508F7B320}" dt="2020-11-25T13:27:19.943" v="29"/>
          <ac:spMkLst>
            <pc:docMk/>
            <pc:sldMk cId="21115076" sldId="266"/>
            <ac:spMk id="2" creationId="{5802D5C7-CFD0-427C-9EE0-B958DBA9AA83}"/>
          </ac:spMkLst>
        </pc:spChg>
        <pc:spChg chg="add mod">
          <ac:chgData name="Kappes, Jochen" userId="49f66994-df19-43c2-b0ec-a878b65a9fce" providerId="ADAL" clId="{ED582107-875F-4F57-ACA2-E8E508F7B320}" dt="2020-11-25T13:27:24.149" v="35" actId="20577"/>
          <ac:spMkLst>
            <pc:docMk/>
            <pc:sldMk cId="21115076" sldId="266"/>
            <ac:spMk id="3" creationId="{F79ECEE0-263E-4670-92A9-2248015D67C3}"/>
          </ac:spMkLst>
        </pc:spChg>
        <pc:picChg chg="add del">
          <ac:chgData name="Kappes, Jochen" userId="49f66994-df19-43c2-b0ec-a878b65a9fce" providerId="ADAL" clId="{ED582107-875F-4F57-ACA2-E8E508F7B320}" dt="2020-11-25T13:43:58.174" v="47" actId="478"/>
          <ac:picMkLst>
            <pc:docMk/>
            <pc:sldMk cId="21115076" sldId="266"/>
            <ac:picMk id="4" creationId="{BB2EC8DB-BAB3-4251-965C-4C0496A6599F}"/>
          </ac:picMkLst>
        </pc:picChg>
      </pc:sldChg>
      <pc:sldChg chg="addSp delSp add">
        <pc:chgData name="Kappes, Jochen" userId="49f66994-df19-43c2-b0ec-a878b65a9fce" providerId="ADAL" clId="{ED582107-875F-4F57-ACA2-E8E508F7B320}" dt="2020-11-25T13:33:24.171" v="45"/>
        <pc:sldMkLst>
          <pc:docMk/>
          <pc:sldMk cId="728737766" sldId="267"/>
        </pc:sldMkLst>
        <pc:spChg chg="del">
          <ac:chgData name="Kappes, Jochen" userId="49f66994-df19-43c2-b0ec-a878b65a9fce" providerId="ADAL" clId="{ED582107-875F-4F57-ACA2-E8E508F7B320}" dt="2020-11-25T13:33:22.838" v="44" actId="478"/>
          <ac:spMkLst>
            <pc:docMk/>
            <pc:sldMk cId="728737766" sldId="267"/>
            <ac:spMk id="2" creationId="{71DAC347-A229-4DEB-9324-C385E48C060B}"/>
          </ac:spMkLst>
        </pc:spChg>
        <pc:picChg chg="add">
          <ac:chgData name="Kappes, Jochen" userId="49f66994-df19-43c2-b0ec-a878b65a9fce" providerId="ADAL" clId="{ED582107-875F-4F57-ACA2-E8E508F7B320}" dt="2020-11-25T13:33:24.171" v="45"/>
          <ac:picMkLst>
            <pc:docMk/>
            <pc:sldMk cId="728737766" sldId="267"/>
            <ac:picMk id="4" creationId="{A878E1FA-34A8-4BD0-B0CE-F5F06B595993}"/>
          </ac:picMkLst>
        </pc:picChg>
      </pc:sldChg>
      <pc:sldChg chg="addSp modSp add">
        <pc:chgData name="Kappes, Jochen" userId="49f66994-df19-43c2-b0ec-a878b65a9fce" providerId="ADAL" clId="{ED582107-875F-4F57-ACA2-E8E508F7B320}" dt="2020-11-25T13:54:47.722" v="181" actId="14100"/>
        <pc:sldMkLst>
          <pc:docMk/>
          <pc:sldMk cId="588624007" sldId="268"/>
        </pc:sldMkLst>
        <pc:spChg chg="mod">
          <ac:chgData name="Kappes, Jochen" userId="49f66994-df19-43c2-b0ec-a878b65a9fce" providerId="ADAL" clId="{ED582107-875F-4F57-ACA2-E8E508F7B320}" dt="2020-11-25T13:44:09.357" v="55" actId="20577"/>
          <ac:spMkLst>
            <pc:docMk/>
            <pc:sldMk cId="588624007" sldId="268"/>
            <ac:spMk id="2" creationId="{711333AB-4638-4B05-9A7C-0B2E19912DE0}"/>
          </ac:spMkLst>
        </pc:spChg>
        <pc:spChg chg="add mod">
          <ac:chgData name="Kappes, Jochen" userId="49f66994-df19-43c2-b0ec-a878b65a9fce" providerId="ADAL" clId="{ED582107-875F-4F57-ACA2-E8E508F7B320}" dt="2020-11-25T13:54:47.722" v="181" actId="14100"/>
          <ac:spMkLst>
            <pc:docMk/>
            <pc:sldMk cId="588624007" sldId="268"/>
            <ac:spMk id="3" creationId="{C23DA459-FA0F-4517-9D2A-1AE97B4241E1}"/>
          </ac:spMkLst>
        </pc:spChg>
      </pc:sldChg>
      <pc:sldChg chg="addSp delSp modSp add">
        <pc:chgData name="Kappes, Jochen" userId="49f66994-df19-43c2-b0ec-a878b65a9fce" providerId="ADAL" clId="{ED582107-875F-4F57-ACA2-E8E508F7B320}" dt="2020-11-25T14:02:06.864" v="215" actId="14100"/>
        <pc:sldMkLst>
          <pc:docMk/>
          <pc:sldMk cId="3266975545" sldId="269"/>
        </pc:sldMkLst>
        <pc:spChg chg="del">
          <ac:chgData name="Kappes, Jochen" userId="49f66994-df19-43c2-b0ec-a878b65a9fce" providerId="ADAL" clId="{ED582107-875F-4F57-ACA2-E8E508F7B320}" dt="2020-11-25T13:45:52.719" v="58"/>
          <ac:spMkLst>
            <pc:docMk/>
            <pc:sldMk cId="3266975545" sldId="269"/>
            <ac:spMk id="2" creationId="{F135DFED-DB9A-4250-AB83-4159B7961931}"/>
          </ac:spMkLst>
        </pc:spChg>
        <pc:spChg chg="add del mod">
          <ac:chgData name="Kappes, Jochen" userId="49f66994-df19-43c2-b0ec-a878b65a9fce" providerId="ADAL" clId="{ED582107-875F-4F57-ACA2-E8E508F7B320}" dt="2020-11-25T13:55:19.125" v="182"/>
          <ac:spMkLst>
            <pc:docMk/>
            <pc:sldMk cId="3266975545" sldId="269"/>
            <ac:spMk id="3" creationId="{9D0425FD-0ABD-4D20-A014-998CABD29B7D}"/>
          </ac:spMkLst>
        </pc:spChg>
        <pc:spChg chg="add mod">
          <ac:chgData name="Kappes, Jochen" userId="49f66994-df19-43c2-b0ec-a878b65a9fce" providerId="ADAL" clId="{ED582107-875F-4F57-ACA2-E8E508F7B320}" dt="2020-11-25T14:01:43.368" v="211" actId="20577"/>
          <ac:spMkLst>
            <pc:docMk/>
            <pc:sldMk cId="3266975545" sldId="269"/>
            <ac:spMk id="4" creationId="{8CC1201E-9E6D-498B-AF3A-D5DC62907669}"/>
          </ac:spMkLst>
        </pc:spChg>
        <pc:picChg chg="add mod">
          <ac:chgData name="Kappes, Jochen" userId="49f66994-df19-43c2-b0ec-a878b65a9fce" providerId="ADAL" clId="{ED582107-875F-4F57-ACA2-E8E508F7B320}" dt="2020-11-25T14:02:06.864" v="215" actId="14100"/>
          <ac:picMkLst>
            <pc:docMk/>
            <pc:sldMk cId="3266975545" sldId="269"/>
            <ac:picMk id="5" creationId="{B0522D14-8296-479F-B918-70589A7C78DB}"/>
          </ac:picMkLst>
        </pc:picChg>
      </pc:sldChg>
      <pc:sldChg chg="addSp delSp modSp add">
        <pc:chgData name="Kappes, Jochen" userId="49f66994-df19-43c2-b0ec-a878b65a9fce" providerId="ADAL" clId="{ED582107-875F-4F57-ACA2-E8E508F7B320}" dt="2020-11-25T14:05:30.660" v="265" actId="20577"/>
        <pc:sldMkLst>
          <pc:docMk/>
          <pc:sldMk cId="642226744" sldId="270"/>
        </pc:sldMkLst>
        <pc:spChg chg="add mod">
          <ac:chgData name="Kappes, Jochen" userId="49f66994-df19-43c2-b0ec-a878b65a9fce" providerId="ADAL" clId="{ED582107-875F-4F57-ACA2-E8E508F7B320}" dt="2020-11-25T14:05:30.660" v="265" actId="20577"/>
          <ac:spMkLst>
            <pc:docMk/>
            <pc:sldMk cId="642226744" sldId="270"/>
            <ac:spMk id="3" creationId="{FCAD9D1C-A9A2-458C-9EB7-70A622E8EB5D}"/>
          </ac:spMkLst>
        </pc:spChg>
        <pc:spChg chg="mod">
          <ac:chgData name="Kappes, Jochen" userId="49f66994-df19-43c2-b0ec-a878b65a9fce" providerId="ADAL" clId="{ED582107-875F-4F57-ACA2-E8E508F7B320}" dt="2020-11-25T14:03:59.391" v="228" actId="20577"/>
          <ac:spMkLst>
            <pc:docMk/>
            <pc:sldMk cId="642226744" sldId="270"/>
            <ac:spMk id="4" creationId="{8CC1201E-9E6D-498B-AF3A-D5DC62907669}"/>
          </ac:spMkLst>
        </pc:spChg>
        <pc:picChg chg="add mod">
          <ac:chgData name="Kappes, Jochen" userId="49f66994-df19-43c2-b0ec-a878b65a9fce" providerId="ADAL" clId="{ED582107-875F-4F57-ACA2-E8E508F7B320}" dt="2020-11-25T14:04:08.788" v="231" actId="14100"/>
          <ac:picMkLst>
            <pc:docMk/>
            <pc:sldMk cId="642226744" sldId="270"/>
            <ac:picMk id="2" creationId="{8778608A-DEE9-4CD3-A338-17685F9858F2}"/>
          </ac:picMkLst>
        </pc:picChg>
        <pc:picChg chg="del">
          <ac:chgData name="Kappes, Jochen" userId="49f66994-df19-43c2-b0ec-a878b65a9fce" providerId="ADAL" clId="{ED582107-875F-4F57-ACA2-E8E508F7B320}" dt="2020-11-25T14:04:01.823" v="229" actId="478"/>
          <ac:picMkLst>
            <pc:docMk/>
            <pc:sldMk cId="642226744" sldId="270"/>
            <ac:picMk id="5" creationId="{B0522D14-8296-479F-B918-70589A7C78DB}"/>
          </ac:picMkLst>
        </pc:picChg>
      </pc:sldChg>
      <pc:sldChg chg="addSp delSp modSp add">
        <pc:chgData name="Kappes, Jochen" userId="49f66994-df19-43c2-b0ec-a878b65a9fce" providerId="ADAL" clId="{ED582107-875F-4F57-ACA2-E8E508F7B320}" dt="2020-11-25T14:06:33.864" v="277" actId="20577"/>
        <pc:sldMkLst>
          <pc:docMk/>
          <pc:sldMk cId="3856094994" sldId="271"/>
        </pc:sldMkLst>
        <pc:spChg chg="del">
          <ac:chgData name="Kappes, Jochen" userId="49f66994-df19-43c2-b0ec-a878b65a9fce" providerId="ADAL" clId="{ED582107-875F-4F57-ACA2-E8E508F7B320}" dt="2020-11-25T14:06:19.522" v="268" actId="478"/>
          <ac:spMkLst>
            <pc:docMk/>
            <pc:sldMk cId="3856094994" sldId="271"/>
            <ac:spMk id="3" creationId="{FCAD9D1C-A9A2-458C-9EB7-70A622E8EB5D}"/>
          </ac:spMkLst>
        </pc:spChg>
        <pc:spChg chg="mod">
          <ac:chgData name="Kappes, Jochen" userId="49f66994-df19-43c2-b0ec-a878b65a9fce" providerId="ADAL" clId="{ED582107-875F-4F57-ACA2-E8E508F7B320}" dt="2020-11-25T14:06:33.864" v="277" actId="20577"/>
          <ac:spMkLst>
            <pc:docMk/>
            <pc:sldMk cId="3856094994" sldId="271"/>
            <ac:spMk id="4" creationId="{8CC1201E-9E6D-498B-AF3A-D5DC62907669}"/>
          </ac:spMkLst>
        </pc:spChg>
        <pc:picChg chg="del">
          <ac:chgData name="Kappes, Jochen" userId="49f66994-df19-43c2-b0ec-a878b65a9fce" providerId="ADAL" clId="{ED582107-875F-4F57-ACA2-E8E508F7B320}" dt="2020-11-25T14:06:15.085" v="267" actId="478"/>
          <ac:picMkLst>
            <pc:docMk/>
            <pc:sldMk cId="3856094994" sldId="271"/>
            <ac:picMk id="2" creationId="{8778608A-DEE9-4CD3-A338-17685F9858F2}"/>
          </ac:picMkLst>
        </pc:picChg>
        <pc:picChg chg="add mod">
          <ac:chgData name="Kappes, Jochen" userId="49f66994-df19-43c2-b0ec-a878b65a9fce" providerId="ADAL" clId="{ED582107-875F-4F57-ACA2-E8E508F7B320}" dt="2020-11-25T14:06:29.493" v="271" actId="1076"/>
          <ac:picMkLst>
            <pc:docMk/>
            <pc:sldMk cId="3856094994" sldId="271"/>
            <ac:picMk id="5" creationId="{8F395F86-7758-4397-9C2A-6A2CF39466DE}"/>
          </ac:picMkLst>
        </pc:picChg>
      </pc:sldChg>
      <pc:sldChg chg="addSp delSp modSp add">
        <pc:chgData name="Kappes, Jochen" userId="49f66994-df19-43c2-b0ec-a878b65a9fce" providerId="ADAL" clId="{ED582107-875F-4F57-ACA2-E8E508F7B320}" dt="2020-11-25T14:07:37.989" v="286" actId="20577"/>
        <pc:sldMkLst>
          <pc:docMk/>
          <pc:sldMk cId="2013858014" sldId="272"/>
        </pc:sldMkLst>
        <pc:spChg chg="mod">
          <ac:chgData name="Kappes, Jochen" userId="49f66994-df19-43c2-b0ec-a878b65a9fce" providerId="ADAL" clId="{ED582107-875F-4F57-ACA2-E8E508F7B320}" dt="2020-11-25T14:07:37.989" v="286" actId="20577"/>
          <ac:spMkLst>
            <pc:docMk/>
            <pc:sldMk cId="2013858014" sldId="272"/>
            <ac:spMk id="4" creationId="{8CC1201E-9E6D-498B-AF3A-D5DC62907669}"/>
          </ac:spMkLst>
        </pc:spChg>
        <pc:picChg chg="add">
          <ac:chgData name="Kappes, Jochen" userId="49f66994-df19-43c2-b0ec-a878b65a9fce" providerId="ADAL" clId="{ED582107-875F-4F57-ACA2-E8E508F7B320}" dt="2020-11-25T14:07:24.305" v="280"/>
          <ac:picMkLst>
            <pc:docMk/>
            <pc:sldMk cId="2013858014" sldId="272"/>
            <ac:picMk id="2" creationId="{53EBD41C-0DF7-416F-8185-BDBB659F8177}"/>
          </ac:picMkLst>
        </pc:picChg>
        <pc:picChg chg="del">
          <ac:chgData name="Kappes, Jochen" userId="49f66994-df19-43c2-b0ec-a878b65a9fce" providerId="ADAL" clId="{ED582107-875F-4F57-ACA2-E8E508F7B320}" dt="2020-11-25T14:07:22.580" v="279" actId="478"/>
          <ac:picMkLst>
            <pc:docMk/>
            <pc:sldMk cId="2013858014" sldId="272"/>
            <ac:picMk id="5" creationId="{B0522D14-8296-479F-B918-70589A7C78DB}"/>
          </ac:picMkLst>
        </pc:picChg>
      </pc:sldChg>
      <pc:sldChg chg="addSp delSp modSp add ord">
        <pc:chgData name="Kappes, Jochen" userId="49f66994-df19-43c2-b0ec-a878b65a9fce" providerId="ADAL" clId="{ED582107-875F-4F57-ACA2-E8E508F7B320}" dt="2020-11-25T14:17:36.751" v="313" actId="20577"/>
        <pc:sldMkLst>
          <pc:docMk/>
          <pc:sldMk cId="3259990849" sldId="273"/>
        </pc:sldMkLst>
        <pc:spChg chg="del">
          <ac:chgData name="Kappes, Jochen" userId="49f66994-df19-43c2-b0ec-a878b65a9fce" providerId="ADAL" clId="{ED582107-875F-4F57-ACA2-E8E508F7B320}" dt="2020-11-25T14:13:35.376" v="305" actId="478"/>
          <ac:spMkLst>
            <pc:docMk/>
            <pc:sldMk cId="3259990849" sldId="273"/>
            <ac:spMk id="3" creationId="{FCAD9D1C-A9A2-458C-9EB7-70A622E8EB5D}"/>
          </ac:spMkLst>
        </pc:spChg>
        <pc:spChg chg="mod">
          <ac:chgData name="Kappes, Jochen" userId="49f66994-df19-43c2-b0ec-a878b65a9fce" providerId="ADAL" clId="{ED582107-875F-4F57-ACA2-E8E508F7B320}" dt="2020-11-25T14:17:36.751" v="313" actId="20577"/>
          <ac:spMkLst>
            <pc:docMk/>
            <pc:sldMk cId="3259990849" sldId="273"/>
            <ac:spMk id="4" creationId="{8CC1201E-9E6D-498B-AF3A-D5DC62907669}"/>
          </ac:spMkLst>
        </pc:spChg>
        <pc:picChg chg="del">
          <ac:chgData name="Kappes, Jochen" userId="49f66994-df19-43c2-b0ec-a878b65a9fce" providerId="ADAL" clId="{ED582107-875F-4F57-ACA2-E8E508F7B320}" dt="2020-11-25T14:13:26.460" v="304" actId="478"/>
          <ac:picMkLst>
            <pc:docMk/>
            <pc:sldMk cId="3259990849" sldId="273"/>
            <ac:picMk id="2" creationId="{8778608A-DEE9-4CD3-A338-17685F9858F2}"/>
          </ac:picMkLst>
        </pc:picChg>
        <pc:picChg chg="add del">
          <ac:chgData name="Kappes, Jochen" userId="49f66994-df19-43c2-b0ec-a878b65a9fce" providerId="ADAL" clId="{ED582107-875F-4F57-ACA2-E8E508F7B320}" dt="2020-11-25T14:13:38.878" v="307" actId="478"/>
          <ac:picMkLst>
            <pc:docMk/>
            <pc:sldMk cId="3259990849" sldId="273"/>
            <ac:picMk id="5" creationId="{7E612E01-9AEE-4284-BFC3-14EE465114E6}"/>
          </ac:picMkLst>
        </pc:picChg>
        <pc:picChg chg="add mod">
          <ac:chgData name="Kappes, Jochen" userId="49f66994-df19-43c2-b0ec-a878b65a9fce" providerId="ADAL" clId="{ED582107-875F-4F57-ACA2-E8E508F7B320}" dt="2020-11-25T14:14:03.802" v="310" actId="1076"/>
          <ac:picMkLst>
            <pc:docMk/>
            <pc:sldMk cId="3259990849" sldId="273"/>
            <ac:picMk id="6" creationId="{3F799ED3-1A67-4CF8-BD2A-86A80FADB5F5}"/>
          </ac:picMkLst>
        </pc:picChg>
      </pc:sldChg>
      <pc:sldChg chg="addSp delSp modSp add">
        <pc:chgData name="Kappes, Jochen" userId="49f66994-df19-43c2-b0ec-a878b65a9fce" providerId="ADAL" clId="{ED582107-875F-4F57-ACA2-E8E508F7B320}" dt="2020-11-25T14:18:52.689" v="329" actId="14100"/>
        <pc:sldMkLst>
          <pc:docMk/>
          <pc:sldMk cId="548985755" sldId="274"/>
        </pc:sldMkLst>
        <pc:spChg chg="add del mod">
          <ac:chgData name="Kappes, Jochen" userId="49f66994-df19-43c2-b0ec-a878b65a9fce" providerId="ADAL" clId="{ED582107-875F-4F57-ACA2-E8E508F7B320}" dt="2020-11-25T14:18:40.998" v="324" actId="478"/>
          <ac:spMkLst>
            <pc:docMk/>
            <pc:sldMk cId="548985755" sldId="274"/>
            <ac:spMk id="3" creationId="{96D929F2-21B3-4A0E-9831-71CE49D4389C}"/>
          </ac:spMkLst>
        </pc:spChg>
        <pc:spChg chg="add del mod">
          <ac:chgData name="Kappes, Jochen" userId="49f66994-df19-43c2-b0ec-a878b65a9fce" providerId="ADAL" clId="{ED582107-875F-4F57-ACA2-E8E508F7B320}" dt="2020-11-25T14:18:40.998" v="324" actId="478"/>
          <ac:spMkLst>
            <pc:docMk/>
            <pc:sldMk cId="548985755" sldId="274"/>
            <ac:spMk id="4" creationId="{8CC1201E-9E6D-498B-AF3A-D5DC62907669}"/>
          </ac:spMkLst>
        </pc:spChg>
        <pc:picChg chg="add mod">
          <ac:chgData name="Kappes, Jochen" userId="49f66994-df19-43c2-b0ec-a878b65a9fce" providerId="ADAL" clId="{ED582107-875F-4F57-ACA2-E8E508F7B320}" dt="2020-11-25T14:18:52.689" v="329" actId="14100"/>
          <ac:picMkLst>
            <pc:docMk/>
            <pc:sldMk cId="548985755" sldId="274"/>
            <ac:picMk id="5" creationId="{B0356214-3A5C-4A8E-AAAC-E573DC35789F}"/>
          </ac:picMkLst>
        </pc:picChg>
        <pc:picChg chg="del">
          <ac:chgData name="Kappes, Jochen" userId="49f66994-df19-43c2-b0ec-a878b65a9fce" providerId="ADAL" clId="{ED582107-875F-4F57-ACA2-E8E508F7B320}" dt="2020-11-25T14:18:42.820" v="325" actId="478"/>
          <ac:picMkLst>
            <pc:docMk/>
            <pc:sldMk cId="548985755" sldId="274"/>
            <ac:picMk id="6" creationId="{3F799ED3-1A67-4CF8-BD2A-86A80FADB5F5}"/>
          </ac:picMkLst>
        </pc:picChg>
      </pc:sldChg>
      <pc:sldChg chg="addSp delSp modSp add">
        <pc:chgData name="Kappes, Jochen" userId="49f66994-df19-43c2-b0ec-a878b65a9fce" providerId="ADAL" clId="{ED582107-875F-4F57-ACA2-E8E508F7B320}" dt="2020-11-25T14:20:35.965" v="348" actId="1076"/>
        <pc:sldMkLst>
          <pc:docMk/>
          <pc:sldMk cId="3908055811" sldId="275"/>
        </pc:sldMkLst>
        <pc:spChg chg="mod">
          <ac:chgData name="Kappes, Jochen" userId="49f66994-df19-43c2-b0ec-a878b65a9fce" providerId="ADAL" clId="{ED582107-875F-4F57-ACA2-E8E508F7B320}" dt="2020-11-25T14:20:01.964" v="345" actId="20577"/>
          <ac:spMkLst>
            <pc:docMk/>
            <pc:sldMk cId="3908055811" sldId="275"/>
            <ac:spMk id="4" creationId="{8CC1201E-9E6D-498B-AF3A-D5DC62907669}"/>
          </ac:spMkLst>
        </pc:spChg>
        <pc:picChg chg="add mod">
          <ac:chgData name="Kappes, Jochen" userId="49f66994-df19-43c2-b0ec-a878b65a9fce" providerId="ADAL" clId="{ED582107-875F-4F57-ACA2-E8E508F7B320}" dt="2020-11-25T14:19:54.190" v="336" actId="1076"/>
          <ac:picMkLst>
            <pc:docMk/>
            <pc:sldMk cId="3908055811" sldId="275"/>
            <ac:picMk id="2" creationId="{836D8098-C992-47E8-BC02-3A2824B2B94A}"/>
          </ac:picMkLst>
        </pc:picChg>
        <pc:picChg chg="add mod">
          <ac:chgData name="Kappes, Jochen" userId="49f66994-df19-43c2-b0ec-a878b65a9fce" providerId="ADAL" clId="{ED582107-875F-4F57-ACA2-E8E508F7B320}" dt="2020-11-25T14:20:35.965" v="348" actId="1076"/>
          <ac:picMkLst>
            <pc:docMk/>
            <pc:sldMk cId="3908055811" sldId="275"/>
            <ac:picMk id="3" creationId="{7EB36D09-8D73-4004-8B06-93839AF01647}"/>
          </ac:picMkLst>
        </pc:picChg>
        <pc:picChg chg="del">
          <ac:chgData name="Kappes, Jochen" userId="49f66994-df19-43c2-b0ec-a878b65a9fce" providerId="ADAL" clId="{ED582107-875F-4F57-ACA2-E8E508F7B320}" dt="2020-11-25T14:19:47.235" v="333" actId="478"/>
          <ac:picMkLst>
            <pc:docMk/>
            <pc:sldMk cId="3908055811" sldId="275"/>
            <ac:picMk id="5" creationId="{B0356214-3A5C-4A8E-AAAC-E573DC35789F}"/>
          </ac:picMkLst>
        </pc:picChg>
      </pc:sldChg>
      <pc:sldChg chg="addSp delSp modSp add">
        <pc:chgData name="Kappes, Jochen" userId="49f66994-df19-43c2-b0ec-a878b65a9fce" providerId="ADAL" clId="{ED582107-875F-4F57-ACA2-E8E508F7B320}" dt="2020-11-25T14:26:48.014" v="454" actId="20577"/>
        <pc:sldMkLst>
          <pc:docMk/>
          <pc:sldMk cId="1079963459" sldId="276"/>
        </pc:sldMkLst>
        <pc:spChg chg="mod">
          <ac:chgData name="Kappes, Jochen" userId="49f66994-df19-43c2-b0ec-a878b65a9fce" providerId="ADAL" clId="{ED582107-875F-4F57-ACA2-E8E508F7B320}" dt="2020-11-25T14:21:54.945" v="369" actId="20577"/>
          <ac:spMkLst>
            <pc:docMk/>
            <pc:sldMk cId="1079963459" sldId="276"/>
            <ac:spMk id="4" creationId="{8CC1201E-9E6D-498B-AF3A-D5DC62907669}"/>
          </ac:spMkLst>
        </pc:spChg>
        <pc:spChg chg="add mod">
          <ac:chgData name="Kappes, Jochen" userId="49f66994-df19-43c2-b0ec-a878b65a9fce" providerId="ADAL" clId="{ED582107-875F-4F57-ACA2-E8E508F7B320}" dt="2020-11-25T14:26:48.014" v="454" actId="20577"/>
          <ac:spMkLst>
            <pc:docMk/>
            <pc:sldMk cId="1079963459" sldId="276"/>
            <ac:spMk id="6" creationId="{6FF4E3FC-6DC8-4546-9459-ED154AF4C7CC}"/>
          </ac:spMkLst>
        </pc:spChg>
        <pc:picChg chg="del">
          <ac:chgData name="Kappes, Jochen" userId="49f66994-df19-43c2-b0ec-a878b65a9fce" providerId="ADAL" clId="{ED582107-875F-4F57-ACA2-E8E508F7B320}" dt="2020-11-25T14:21:58.072" v="370" actId="478"/>
          <ac:picMkLst>
            <pc:docMk/>
            <pc:sldMk cId="1079963459" sldId="276"/>
            <ac:picMk id="2" creationId="{836D8098-C992-47E8-BC02-3A2824B2B94A}"/>
          </ac:picMkLst>
        </pc:picChg>
        <pc:picChg chg="del">
          <ac:chgData name="Kappes, Jochen" userId="49f66994-df19-43c2-b0ec-a878b65a9fce" providerId="ADAL" clId="{ED582107-875F-4F57-ACA2-E8E508F7B320}" dt="2020-11-25T14:21:58.948" v="371" actId="478"/>
          <ac:picMkLst>
            <pc:docMk/>
            <pc:sldMk cId="1079963459" sldId="276"/>
            <ac:picMk id="3" creationId="{7EB36D09-8D73-4004-8B06-93839AF01647}"/>
          </ac:picMkLst>
        </pc:picChg>
        <pc:picChg chg="add mod">
          <ac:chgData name="Kappes, Jochen" userId="49f66994-df19-43c2-b0ec-a878b65a9fce" providerId="ADAL" clId="{ED582107-875F-4F57-ACA2-E8E508F7B320}" dt="2020-11-25T14:25:43.890" v="409" actId="1076"/>
          <ac:picMkLst>
            <pc:docMk/>
            <pc:sldMk cId="1079963459" sldId="276"/>
            <ac:picMk id="5" creationId="{AA7C79F0-EFEF-406C-9AAF-0F74F72450B3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906975" y="8640000"/>
            <a:ext cx="471600" cy="280800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/>
            </a:lvl1pPr>
          </a:lstStyle>
          <a:p>
            <a:fld id="{A7E515CE-432D-4663-9EC7-909C3633A725}" type="slidenum">
              <a:rPr lang="de-DE" smtClean="0">
                <a:latin typeface="TeleGrotesk Next" pitchFamily="2" charset="0"/>
              </a:rPr>
              <a:pPr/>
              <a:t>‹Nr.›</a:t>
            </a:fld>
            <a:endParaRPr lang="de-DE" dirty="0">
              <a:latin typeface="TeleGrotesk Next" pitchFamily="2" charset="0"/>
            </a:endParaRPr>
          </a:p>
        </p:txBody>
      </p:sp>
      <p:sp>
        <p:nvSpPr>
          <p:cNvPr id="4" name="Freeform 5"/>
          <p:cNvSpPr>
            <a:spLocks/>
          </p:cNvSpPr>
          <p:nvPr/>
        </p:nvSpPr>
        <p:spPr bwMode="auto">
          <a:xfrm>
            <a:off x="482600" y="390525"/>
            <a:ext cx="66675" cy="65088"/>
          </a:xfrm>
          <a:custGeom>
            <a:avLst/>
            <a:gdLst>
              <a:gd name="T0" fmla="*/ 0 w 42"/>
              <a:gd name="T1" fmla="*/ 41 h 41"/>
              <a:gd name="T2" fmla="*/ 0 w 42"/>
              <a:gd name="T3" fmla="*/ 0 h 41"/>
              <a:gd name="T4" fmla="*/ 22 w 42"/>
              <a:gd name="T5" fmla="*/ 0 h 41"/>
              <a:gd name="T6" fmla="*/ 42 w 42"/>
              <a:gd name="T7" fmla="*/ 0 h 41"/>
              <a:gd name="T8" fmla="*/ 42 w 42"/>
              <a:gd name="T9" fmla="*/ 41 h 41"/>
              <a:gd name="T10" fmla="*/ 0 w 42"/>
              <a:gd name="T11" fmla="*/ 4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2" h="41">
                <a:moveTo>
                  <a:pt x="0" y="41"/>
                </a:moveTo>
                <a:lnTo>
                  <a:pt x="0" y="0"/>
                </a:lnTo>
                <a:lnTo>
                  <a:pt x="22" y="0"/>
                </a:lnTo>
                <a:lnTo>
                  <a:pt x="42" y="0"/>
                </a:lnTo>
                <a:lnTo>
                  <a:pt x="42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200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latin typeface="TeleGrotesk Next" pitchFamily="2" charset="0"/>
            </a:endParaRPr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682625" y="390525"/>
            <a:ext cx="65088" cy="65088"/>
          </a:xfrm>
          <a:custGeom>
            <a:avLst/>
            <a:gdLst>
              <a:gd name="T0" fmla="*/ 0 w 41"/>
              <a:gd name="T1" fmla="*/ 41 h 41"/>
              <a:gd name="T2" fmla="*/ 0 w 41"/>
              <a:gd name="T3" fmla="*/ 0 h 41"/>
              <a:gd name="T4" fmla="*/ 20 w 41"/>
              <a:gd name="T5" fmla="*/ 0 h 41"/>
              <a:gd name="T6" fmla="*/ 41 w 41"/>
              <a:gd name="T7" fmla="*/ 0 h 41"/>
              <a:gd name="T8" fmla="*/ 41 w 41"/>
              <a:gd name="T9" fmla="*/ 41 h 41"/>
              <a:gd name="T10" fmla="*/ 0 w 41"/>
              <a:gd name="T11" fmla="*/ 4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1" h="41">
                <a:moveTo>
                  <a:pt x="0" y="41"/>
                </a:moveTo>
                <a:lnTo>
                  <a:pt x="0" y="0"/>
                </a:lnTo>
                <a:lnTo>
                  <a:pt x="20" y="0"/>
                </a:lnTo>
                <a:lnTo>
                  <a:pt x="41" y="0"/>
                </a:lnTo>
                <a:lnTo>
                  <a:pt x="41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200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latin typeface="TeleGrotesk Next" pitchFamily="2" charset="0"/>
            </a:endParaRPr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879475" y="390525"/>
            <a:ext cx="65088" cy="65088"/>
          </a:xfrm>
          <a:custGeom>
            <a:avLst/>
            <a:gdLst>
              <a:gd name="T0" fmla="*/ 0 w 41"/>
              <a:gd name="T1" fmla="*/ 41 h 41"/>
              <a:gd name="T2" fmla="*/ 0 w 41"/>
              <a:gd name="T3" fmla="*/ 0 h 41"/>
              <a:gd name="T4" fmla="*/ 21 w 41"/>
              <a:gd name="T5" fmla="*/ 0 h 41"/>
              <a:gd name="T6" fmla="*/ 41 w 41"/>
              <a:gd name="T7" fmla="*/ 0 h 41"/>
              <a:gd name="T8" fmla="*/ 41 w 41"/>
              <a:gd name="T9" fmla="*/ 41 h 41"/>
              <a:gd name="T10" fmla="*/ 0 w 41"/>
              <a:gd name="T11" fmla="*/ 4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1" h="41">
                <a:moveTo>
                  <a:pt x="0" y="41"/>
                </a:moveTo>
                <a:lnTo>
                  <a:pt x="0" y="0"/>
                </a:lnTo>
                <a:lnTo>
                  <a:pt x="21" y="0"/>
                </a:lnTo>
                <a:lnTo>
                  <a:pt x="41" y="0"/>
                </a:lnTo>
                <a:lnTo>
                  <a:pt x="41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200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latin typeface="TeleGrotesk Next" pitchFamily="2" charset="0"/>
            </a:endParaRPr>
          </a:p>
        </p:txBody>
      </p:sp>
      <p:sp>
        <p:nvSpPr>
          <p:cNvPr id="13" name="Freeform 8"/>
          <p:cNvSpPr>
            <a:spLocks/>
          </p:cNvSpPr>
          <p:nvPr/>
        </p:nvSpPr>
        <p:spPr bwMode="auto">
          <a:xfrm>
            <a:off x="1074738" y="390525"/>
            <a:ext cx="66675" cy="65088"/>
          </a:xfrm>
          <a:custGeom>
            <a:avLst/>
            <a:gdLst>
              <a:gd name="T0" fmla="*/ 0 w 42"/>
              <a:gd name="T1" fmla="*/ 41 h 41"/>
              <a:gd name="T2" fmla="*/ 0 w 42"/>
              <a:gd name="T3" fmla="*/ 0 h 41"/>
              <a:gd name="T4" fmla="*/ 21 w 42"/>
              <a:gd name="T5" fmla="*/ 0 h 41"/>
              <a:gd name="T6" fmla="*/ 42 w 42"/>
              <a:gd name="T7" fmla="*/ 0 h 41"/>
              <a:gd name="T8" fmla="*/ 42 w 42"/>
              <a:gd name="T9" fmla="*/ 41 h 41"/>
              <a:gd name="T10" fmla="*/ 0 w 42"/>
              <a:gd name="T11" fmla="*/ 4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2" h="41">
                <a:moveTo>
                  <a:pt x="0" y="41"/>
                </a:moveTo>
                <a:lnTo>
                  <a:pt x="0" y="0"/>
                </a:lnTo>
                <a:lnTo>
                  <a:pt x="21" y="0"/>
                </a:lnTo>
                <a:lnTo>
                  <a:pt x="42" y="0"/>
                </a:lnTo>
                <a:lnTo>
                  <a:pt x="42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200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latin typeface="TeleGrotesk Next" pitchFamily="2" charset="0"/>
            </a:endParaRPr>
          </a:p>
        </p:txBody>
      </p:sp>
      <p:sp>
        <p:nvSpPr>
          <p:cNvPr id="14" name="Freeform 9"/>
          <p:cNvSpPr>
            <a:spLocks/>
          </p:cNvSpPr>
          <p:nvPr/>
        </p:nvSpPr>
        <p:spPr bwMode="auto">
          <a:xfrm>
            <a:off x="482600" y="241300"/>
            <a:ext cx="265113" cy="323850"/>
          </a:xfrm>
          <a:custGeom>
            <a:avLst/>
            <a:gdLst>
              <a:gd name="T0" fmla="*/ 402 w 407"/>
              <a:gd name="T1" fmla="*/ 0 h 496"/>
              <a:gd name="T2" fmla="*/ 5 w 407"/>
              <a:gd name="T3" fmla="*/ 0 h 496"/>
              <a:gd name="T4" fmla="*/ 0 w 407"/>
              <a:gd name="T5" fmla="*/ 175 h 496"/>
              <a:gd name="T6" fmla="*/ 26 w 407"/>
              <a:gd name="T7" fmla="*/ 179 h 496"/>
              <a:gd name="T8" fmla="*/ 67 w 407"/>
              <a:gd name="T9" fmla="*/ 64 h 496"/>
              <a:gd name="T10" fmla="*/ 164 w 407"/>
              <a:gd name="T11" fmla="*/ 23 h 496"/>
              <a:gd name="T12" fmla="*/ 164 w 407"/>
              <a:gd name="T13" fmla="*/ 390 h 496"/>
              <a:gd name="T14" fmla="*/ 150 w 407"/>
              <a:gd name="T15" fmla="*/ 452 h 496"/>
              <a:gd name="T16" fmla="*/ 110 w 407"/>
              <a:gd name="T17" fmla="*/ 467 h 496"/>
              <a:gd name="T18" fmla="*/ 81 w 407"/>
              <a:gd name="T19" fmla="*/ 468 h 496"/>
              <a:gd name="T20" fmla="*/ 81 w 407"/>
              <a:gd name="T21" fmla="*/ 496 h 496"/>
              <a:gd name="T22" fmla="*/ 326 w 407"/>
              <a:gd name="T23" fmla="*/ 496 h 496"/>
              <a:gd name="T24" fmla="*/ 326 w 407"/>
              <a:gd name="T25" fmla="*/ 468 h 496"/>
              <a:gd name="T26" fmla="*/ 297 w 407"/>
              <a:gd name="T27" fmla="*/ 467 h 496"/>
              <a:gd name="T28" fmla="*/ 257 w 407"/>
              <a:gd name="T29" fmla="*/ 452 h 496"/>
              <a:gd name="T30" fmla="*/ 243 w 407"/>
              <a:gd name="T31" fmla="*/ 390 h 496"/>
              <a:gd name="T32" fmla="*/ 243 w 407"/>
              <a:gd name="T33" fmla="*/ 23 h 496"/>
              <a:gd name="T34" fmla="*/ 340 w 407"/>
              <a:gd name="T35" fmla="*/ 64 h 496"/>
              <a:gd name="T36" fmla="*/ 381 w 407"/>
              <a:gd name="T37" fmla="*/ 179 h 496"/>
              <a:gd name="T38" fmla="*/ 407 w 407"/>
              <a:gd name="T39" fmla="*/ 175 h 496"/>
              <a:gd name="T40" fmla="*/ 402 w 407"/>
              <a:gd name="T41" fmla="*/ 0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07" h="496">
                <a:moveTo>
                  <a:pt x="402" y="0"/>
                </a:moveTo>
                <a:cubicBezTo>
                  <a:pt x="5" y="0"/>
                  <a:pt x="5" y="0"/>
                  <a:pt x="5" y="0"/>
                </a:cubicBezTo>
                <a:cubicBezTo>
                  <a:pt x="0" y="175"/>
                  <a:pt x="0" y="175"/>
                  <a:pt x="0" y="175"/>
                </a:cubicBezTo>
                <a:cubicBezTo>
                  <a:pt x="26" y="179"/>
                  <a:pt x="26" y="179"/>
                  <a:pt x="26" y="179"/>
                </a:cubicBezTo>
                <a:cubicBezTo>
                  <a:pt x="31" y="128"/>
                  <a:pt x="45" y="89"/>
                  <a:pt x="67" y="64"/>
                </a:cubicBezTo>
                <a:cubicBezTo>
                  <a:pt x="90" y="38"/>
                  <a:pt x="122" y="25"/>
                  <a:pt x="164" y="23"/>
                </a:cubicBezTo>
                <a:cubicBezTo>
                  <a:pt x="164" y="390"/>
                  <a:pt x="164" y="390"/>
                  <a:pt x="164" y="390"/>
                </a:cubicBezTo>
                <a:cubicBezTo>
                  <a:pt x="164" y="422"/>
                  <a:pt x="159" y="442"/>
                  <a:pt x="150" y="452"/>
                </a:cubicBezTo>
                <a:cubicBezTo>
                  <a:pt x="142" y="460"/>
                  <a:pt x="129" y="465"/>
                  <a:pt x="110" y="467"/>
                </a:cubicBezTo>
                <a:cubicBezTo>
                  <a:pt x="104" y="467"/>
                  <a:pt x="95" y="468"/>
                  <a:pt x="81" y="468"/>
                </a:cubicBezTo>
                <a:cubicBezTo>
                  <a:pt x="81" y="496"/>
                  <a:pt x="81" y="496"/>
                  <a:pt x="81" y="496"/>
                </a:cubicBezTo>
                <a:cubicBezTo>
                  <a:pt x="326" y="496"/>
                  <a:pt x="326" y="496"/>
                  <a:pt x="326" y="496"/>
                </a:cubicBezTo>
                <a:cubicBezTo>
                  <a:pt x="326" y="468"/>
                  <a:pt x="326" y="468"/>
                  <a:pt x="326" y="468"/>
                </a:cubicBezTo>
                <a:cubicBezTo>
                  <a:pt x="312" y="468"/>
                  <a:pt x="303" y="467"/>
                  <a:pt x="297" y="467"/>
                </a:cubicBezTo>
                <a:cubicBezTo>
                  <a:pt x="278" y="465"/>
                  <a:pt x="265" y="460"/>
                  <a:pt x="257" y="452"/>
                </a:cubicBezTo>
                <a:cubicBezTo>
                  <a:pt x="248" y="442"/>
                  <a:pt x="243" y="422"/>
                  <a:pt x="243" y="390"/>
                </a:cubicBezTo>
                <a:cubicBezTo>
                  <a:pt x="243" y="23"/>
                  <a:pt x="243" y="23"/>
                  <a:pt x="243" y="23"/>
                </a:cubicBezTo>
                <a:cubicBezTo>
                  <a:pt x="284" y="25"/>
                  <a:pt x="317" y="38"/>
                  <a:pt x="340" y="64"/>
                </a:cubicBezTo>
                <a:cubicBezTo>
                  <a:pt x="362" y="89"/>
                  <a:pt x="376" y="128"/>
                  <a:pt x="381" y="179"/>
                </a:cubicBezTo>
                <a:cubicBezTo>
                  <a:pt x="407" y="175"/>
                  <a:pt x="407" y="175"/>
                  <a:pt x="407" y="175"/>
                </a:cubicBezTo>
                <a:lnTo>
                  <a:pt x="402" y="0"/>
                </a:lnTo>
                <a:close/>
              </a:path>
            </a:pathLst>
          </a:custGeom>
          <a:solidFill>
            <a:srgbClr val="E200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latin typeface="TeleGrotesk Next" pitchFamily="2" charset="0"/>
            </a:endParaRPr>
          </a:p>
        </p:txBody>
      </p:sp>
      <p:grpSp>
        <p:nvGrpSpPr>
          <p:cNvPr id="32" name="Gruppieren 31"/>
          <p:cNvGrpSpPr/>
          <p:nvPr/>
        </p:nvGrpSpPr>
        <p:grpSpPr>
          <a:xfrm>
            <a:off x="5254625" y="379413"/>
            <a:ext cx="1119188" cy="85725"/>
            <a:chOff x="1533525" y="379413"/>
            <a:chExt cx="1119188" cy="85725"/>
          </a:xfrm>
        </p:grpSpPr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1533525" y="381000"/>
              <a:ext cx="50800" cy="82550"/>
            </a:xfrm>
            <a:custGeom>
              <a:avLst/>
              <a:gdLst>
                <a:gd name="T0" fmla="*/ 0 w 32"/>
                <a:gd name="T1" fmla="*/ 52 h 52"/>
                <a:gd name="T2" fmla="*/ 0 w 32"/>
                <a:gd name="T3" fmla="*/ 0 h 52"/>
                <a:gd name="T4" fmla="*/ 11 w 32"/>
                <a:gd name="T5" fmla="*/ 0 h 52"/>
                <a:gd name="T6" fmla="*/ 11 w 32"/>
                <a:gd name="T7" fmla="*/ 42 h 52"/>
                <a:gd name="T8" fmla="*/ 32 w 32"/>
                <a:gd name="T9" fmla="*/ 42 h 52"/>
                <a:gd name="T10" fmla="*/ 32 w 32"/>
                <a:gd name="T11" fmla="*/ 52 h 52"/>
                <a:gd name="T12" fmla="*/ 0 w 32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52">
                  <a:moveTo>
                    <a:pt x="0" y="52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42"/>
                  </a:lnTo>
                  <a:lnTo>
                    <a:pt x="32" y="42"/>
                  </a:lnTo>
                  <a:lnTo>
                    <a:pt x="32" y="52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TeleGrotesk Next" pitchFamily="2" charset="0"/>
              </a:endParaRPr>
            </a:p>
          </p:txBody>
        </p:sp>
        <p:sp>
          <p:nvSpPr>
            <p:cNvPr id="16" name="Freeform 11"/>
            <p:cNvSpPr>
              <a:spLocks/>
            </p:cNvSpPr>
            <p:nvPr/>
          </p:nvSpPr>
          <p:spPr bwMode="auto">
            <a:xfrm>
              <a:off x="1593850" y="381000"/>
              <a:ext cx="17463" cy="82550"/>
            </a:xfrm>
            <a:custGeom>
              <a:avLst/>
              <a:gdLst>
                <a:gd name="T0" fmla="*/ 0 w 11"/>
                <a:gd name="T1" fmla="*/ 52 h 52"/>
                <a:gd name="T2" fmla="*/ 0 w 11"/>
                <a:gd name="T3" fmla="*/ 0 h 52"/>
                <a:gd name="T4" fmla="*/ 6 w 11"/>
                <a:gd name="T5" fmla="*/ 0 h 52"/>
                <a:gd name="T6" fmla="*/ 11 w 11"/>
                <a:gd name="T7" fmla="*/ 0 h 52"/>
                <a:gd name="T8" fmla="*/ 11 w 11"/>
                <a:gd name="T9" fmla="*/ 52 h 52"/>
                <a:gd name="T10" fmla="*/ 0 w 11"/>
                <a:gd name="T1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52">
                  <a:moveTo>
                    <a:pt x="0" y="52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11" y="0"/>
                  </a:lnTo>
                  <a:lnTo>
                    <a:pt x="11" y="52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TeleGrotesk Next" pitchFamily="2" charset="0"/>
              </a:endParaRPr>
            </a:p>
          </p:txBody>
        </p:sp>
        <p:sp>
          <p:nvSpPr>
            <p:cNvPr id="17" name="Freeform 12"/>
            <p:cNvSpPr>
              <a:spLocks/>
            </p:cNvSpPr>
            <p:nvPr/>
          </p:nvSpPr>
          <p:spPr bwMode="auto">
            <a:xfrm>
              <a:off x="1627188" y="381000"/>
              <a:ext cx="49213" cy="82550"/>
            </a:xfrm>
            <a:custGeom>
              <a:avLst/>
              <a:gdLst>
                <a:gd name="T0" fmla="*/ 0 w 31"/>
                <a:gd name="T1" fmla="*/ 52 h 52"/>
                <a:gd name="T2" fmla="*/ 0 w 31"/>
                <a:gd name="T3" fmla="*/ 0 h 52"/>
                <a:gd name="T4" fmla="*/ 31 w 31"/>
                <a:gd name="T5" fmla="*/ 0 h 52"/>
                <a:gd name="T6" fmla="*/ 31 w 31"/>
                <a:gd name="T7" fmla="*/ 10 h 52"/>
                <a:gd name="T8" fmla="*/ 11 w 31"/>
                <a:gd name="T9" fmla="*/ 10 h 52"/>
                <a:gd name="T10" fmla="*/ 11 w 31"/>
                <a:gd name="T11" fmla="*/ 22 h 52"/>
                <a:gd name="T12" fmla="*/ 29 w 31"/>
                <a:gd name="T13" fmla="*/ 22 h 52"/>
                <a:gd name="T14" fmla="*/ 29 w 31"/>
                <a:gd name="T15" fmla="*/ 31 h 52"/>
                <a:gd name="T16" fmla="*/ 11 w 31"/>
                <a:gd name="T17" fmla="*/ 31 h 52"/>
                <a:gd name="T18" fmla="*/ 11 w 31"/>
                <a:gd name="T19" fmla="*/ 52 h 52"/>
                <a:gd name="T20" fmla="*/ 0 w 3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52">
                  <a:moveTo>
                    <a:pt x="0" y="52"/>
                  </a:moveTo>
                  <a:lnTo>
                    <a:pt x="0" y="0"/>
                  </a:lnTo>
                  <a:lnTo>
                    <a:pt x="31" y="0"/>
                  </a:lnTo>
                  <a:lnTo>
                    <a:pt x="31" y="10"/>
                  </a:lnTo>
                  <a:lnTo>
                    <a:pt x="11" y="10"/>
                  </a:lnTo>
                  <a:lnTo>
                    <a:pt x="11" y="22"/>
                  </a:lnTo>
                  <a:lnTo>
                    <a:pt x="29" y="22"/>
                  </a:lnTo>
                  <a:lnTo>
                    <a:pt x="29" y="31"/>
                  </a:lnTo>
                  <a:lnTo>
                    <a:pt x="11" y="31"/>
                  </a:lnTo>
                  <a:lnTo>
                    <a:pt x="11" y="52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TeleGrotesk Next" pitchFamily="2" charset="0"/>
              </a:endParaRPr>
            </a:p>
          </p:txBody>
        </p:sp>
        <p:sp>
          <p:nvSpPr>
            <p:cNvPr id="18" name="Freeform 13"/>
            <p:cNvSpPr>
              <a:spLocks/>
            </p:cNvSpPr>
            <p:nvPr/>
          </p:nvSpPr>
          <p:spPr bwMode="auto">
            <a:xfrm>
              <a:off x="1687513" y="381000"/>
              <a:ext cx="53975" cy="82550"/>
            </a:xfrm>
            <a:custGeom>
              <a:avLst/>
              <a:gdLst>
                <a:gd name="T0" fmla="*/ 0 w 34"/>
                <a:gd name="T1" fmla="*/ 52 h 52"/>
                <a:gd name="T2" fmla="*/ 0 w 34"/>
                <a:gd name="T3" fmla="*/ 0 h 52"/>
                <a:gd name="T4" fmla="*/ 33 w 34"/>
                <a:gd name="T5" fmla="*/ 0 h 52"/>
                <a:gd name="T6" fmla="*/ 33 w 34"/>
                <a:gd name="T7" fmla="*/ 10 h 52"/>
                <a:gd name="T8" fmla="*/ 11 w 34"/>
                <a:gd name="T9" fmla="*/ 10 h 52"/>
                <a:gd name="T10" fmla="*/ 11 w 34"/>
                <a:gd name="T11" fmla="*/ 21 h 52"/>
                <a:gd name="T12" fmla="*/ 31 w 34"/>
                <a:gd name="T13" fmla="*/ 21 h 52"/>
                <a:gd name="T14" fmla="*/ 31 w 34"/>
                <a:gd name="T15" fmla="*/ 30 h 52"/>
                <a:gd name="T16" fmla="*/ 11 w 34"/>
                <a:gd name="T17" fmla="*/ 30 h 52"/>
                <a:gd name="T18" fmla="*/ 11 w 34"/>
                <a:gd name="T19" fmla="*/ 43 h 52"/>
                <a:gd name="T20" fmla="*/ 34 w 34"/>
                <a:gd name="T21" fmla="*/ 43 h 52"/>
                <a:gd name="T22" fmla="*/ 34 w 34"/>
                <a:gd name="T23" fmla="*/ 52 h 52"/>
                <a:gd name="T24" fmla="*/ 0 w 34"/>
                <a:gd name="T2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52">
                  <a:moveTo>
                    <a:pt x="0" y="52"/>
                  </a:moveTo>
                  <a:lnTo>
                    <a:pt x="0" y="0"/>
                  </a:lnTo>
                  <a:lnTo>
                    <a:pt x="33" y="0"/>
                  </a:lnTo>
                  <a:lnTo>
                    <a:pt x="33" y="10"/>
                  </a:lnTo>
                  <a:lnTo>
                    <a:pt x="11" y="10"/>
                  </a:lnTo>
                  <a:lnTo>
                    <a:pt x="11" y="21"/>
                  </a:lnTo>
                  <a:lnTo>
                    <a:pt x="31" y="21"/>
                  </a:lnTo>
                  <a:lnTo>
                    <a:pt x="31" y="30"/>
                  </a:lnTo>
                  <a:lnTo>
                    <a:pt x="11" y="30"/>
                  </a:lnTo>
                  <a:lnTo>
                    <a:pt x="11" y="43"/>
                  </a:lnTo>
                  <a:lnTo>
                    <a:pt x="34" y="43"/>
                  </a:lnTo>
                  <a:lnTo>
                    <a:pt x="34" y="52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TeleGrotesk Next" pitchFamily="2" charset="0"/>
              </a:endParaRPr>
            </a:p>
          </p:txBody>
        </p:sp>
        <p:sp>
          <p:nvSpPr>
            <p:cNvPr id="19" name="Freeform 14"/>
            <p:cNvSpPr>
              <a:spLocks/>
            </p:cNvSpPr>
            <p:nvPr/>
          </p:nvSpPr>
          <p:spPr bwMode="auto">
            <a:xfrm>
              <a:off x="1784350" y="381000"/>
              <a:ext cx="17463" cy="82550"/>
            </a:xfrm>
            <a:custGeom>
              <a:avLst/>
              <a:gdLst>
                <a:gd name="T0" fmla="*/ 0 w 11"/>
                <a:gd name="T1" fmla="*/ 52 h 52"/>
                <a:gd name="T2" fmla="*/ 0 w 11"/>
                <a:gd name="T3" fmla="*/ 0 h 52"/>
                <a:gd name="T4" fmla="*/ 6 w 11"/>
                <a:gd name="T5" fmla="*/ 0 h 52"/>
                <a:gd name="T6" fmla="*/ 11 w 11"/>
                <a:gd name="T7" fmla="*/ 0 h 52"/>
                <a:gd name="T8" fmla="*/ 11 w 11"/>
                <a:gd name="T9" fmla="*/ 52 h 52"/>
                <a:gd name="T10" fmla="*/ 0 w 11"/>
                <a:gd name="T1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52">
                  <a:moveTo>
                    <a:pt x="0" y="52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11" y="0"/>
                  </a:lnTo>
                  <a:lnTo>
                    <a:pt x="11" y="52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TeleGrotesk Next" pitchFamily="2" charset="0"/>
              </a:endParaRPr>
            </a:p>
          </p:txBody>
        </p:sp>
        <p:sp>
          <p:nvSpPr>
            <p:cNvPr id="20" name="Freeform 15"/>
            <p:cNvSpPr>
              <a:spLocks/>
            </p:cNvSpPr>
            <p:nvPr/>
          </p:nvSpPr>
          <p:spPr bwMode="auto">
            <a:xfrm>
              <a:off x="1814513" y="379413"/>
              <a:ext cx="57150" cy="85725"/>
            </a:xfrm>
            <a:custGeom>
              <a:avLst/>
              <a:gdLst>
                <a:gd name="T0" fmla="*/ 0 w 88"/>
                <a:gd name="T1" fmla="*/ 92 h 132"/>
                <a:gd name="T2" fmla="*/ 27 w 88"/>
                <a:gd name="T3" fmla="*/ 92 h 132"/>
                <a:gd name="T4" fmla="*/ 30 w 88"/>
                <a:gd name="T5" fmla="*/ 103 h 132"/>
                <a:gd name="T6" fmla="*/ 44 w 88"/>
                <a:gd name="T7" fmla="*/ 110 h 132"/>
                <a:gd name="T8" fmla="*/ 57 w 88"/>
                <a:gd name="T9" fmla="*/ 105 h 132"/>
                <a:gd name="T10" fmla="*/ 60 w 88"/>
                <a:gd name="T11" fmla="*/ 95 h 132"/>
                <a:gd name="T12" fmla="*/ 54 w 88"/>
                <a:gd name="T13" fmla="*/ 82 h 132"/>
                <a:gd name="T14" fmla="*/ 47 w 88"/>
                <a:gd name="T15" fmla="*/ 78 h 132"/>
                <a:gd name="T16" fmla="*/ 38 w 88"/>
                <a:gd name="T17" fmla="*/ 75 h 132"/>
                <a:gd name="T18" fmla="*/ 15 w 88"/>
                <a:gd name="T19" fmla="*/ 64 h 132"/>
                <a:gd name="T20" fmla="*/ 1 w 88"/>
                <a:gd name="T21" fmla="*/ 35 h 132"/>
                <a:gd name="T22" fmla="*/ 11 w 88"/>
                <a:gd name="T23" fmla="*/ 11 h 132"/>
                <a:gd name="T24" fmla="*/ 41 w 88"/>
                <a:gd name="T25" fmla="*/ 0 h 132"/>
                <a:gd name="T26" fmla="*/ 76 w 88"/>
                <a:gd name="T27" fmla="*/ 16 h 132"/>
                <a:gd name="T28" fmla="*/ 83 w 88"/>
                <a:gd name="T29" fmla="*/ 36 h 132"/>
                <a:gd name="T30" fmla="*/ 57 w 88"/>
                <a:gd name="T31" fmla="*/ 36 h 132"/>
                <a:gd name="T32" fmla="*/ 52 w 88"/>
                <a:gd name="T33" fmla="*/ 26 h 132"/>
                <a:gd name="T34" fmla="*/ 40 w 88"/>
                <a:gd name="T35" fmla="*/ 22 h 132"/>
                <a:gd name="T36" fmla="*/ 30 w 88"/>
                <a:gd name="T37" fmla="*/ 25 h 132"/>
                <a:gd name="T38" fmla="*/ 26 w 88"/>
                <a:gd name="T39" fmla="*/ 35 h 132"/>
                <a:gd name="T40" fmla="*/ 33 w 88"/>
                <a:gd name="T41" fmla="*/ 46 h 132"/>
                <a:gd name="T42" fmla="*/ 51 w 88"/>
                <a:gd name="T43" fmla="*/ 54 h 132"/>
                <a:gd name="T44" fmla="*/ 75 w 88"/>
                <a:gd name="T45" fmla="*/ 66 h 132"/>
                <a:gd name="T46" fmla="*/ 88 w 88"/>
                <a:gd name="T47" fmla="*/ 93 h 132"/>
                <a:gd name="T48" fmla="*/ 76 w 88"/>
                <a:gd name="T49" fmla="*/ 121 h 132"/>
                <a:gd name="T50" fmla="*/ 44 w 88"/>
                <a:gd name="T51" fmla="*/ 132 h 132"/>
                <a:gd name="T52" fmla="*/ 7 w 88"/>
                <a:gd name="T53" fmla="*/ 114 h 132"/>
                <a:gd name="T54" fmla="*/ 0 w 88"/>
                <a:gd name="T55" fmla="*/ 9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" h="132">
                  <a:moveTo>
                    <a:pt x="0" y="92"/>
                  </a:moveTo>
                  <a:cubicBezTo>
                    <a:pt x="27" y="92"/>
                    <a:pt x="27" y="92"/>
                    <a:pt x="27" y="92"/>
                  </a:cubicBezTo>
                  <a:cubicBezTo>
                    <a:pt x="28" y="97"/>
                    <a:pt x="29" y="101"/>
                    <a:pt x="30" y="103"/>
                  </a:cubicBezTo>
                  <a:cubicBezTo>
                    <a:pt x="34" y="108"/>
                    <a:pt x="38" y="110"/>
                    <a:pt x="44" y="110"/>
                  </a:cubicBezTo>
                  <a:cubicBezTo>
                    <a:pt x="49" y="110"/>
                    <a:pt x="54" y="109"/>
                    <a:pt x="57" y="105"/>
                  </a:cubicBezTo>
                  <a:cubicBezTo>
                    <a:pt x="59" y="103"/>
                    <a:pt x="60" y="99"/>
                    <a:pt x="60" y="95"/>
                  </a:cubicBezTo>
                  <a:cubicBezTo>
                    <a:pt x="60" y="90"/>
                    <a:pt x="58" y="86"/>
                    <a:pt x="54" y="82"/>
                  </a:cubicBezTo>
                  <a:cubicBezTo>
                    <a:pt x="52" y="81"/>
                    <a:pt x="50" y="79"/>
                    <a:pt x="47" y="78"/>
                  </a:cubicBezTo>
                  <a:cubicBezTo>
                    <a:pt x="46" y="78"/>
                    <a:pt x="43" y="77"/>
                    <a:pt x="38" y="75"/>
                  </a:cubicBezTo>
                  <a:cubicBezTo>
                    <a:pt x="27" y="71"/>
                    <a:pt x="20" y="67"/>
                    <a:pt x="15" y="64"/>
                  </a:cubicBezTo>
                  <a:cubicBezTo>
                    <a:pt x="6" y="57"/>
                    <a:pt x="1" y="47"/>
                    <a:pt x="1" y="35"/>
                  </a:cubicBezTo>
                  <a:cubicBezTo>
                    <a:pt x="1" y="25"/>
                    <a:pt x="5" y="17"/>
                    <a:pt x="11" y="11"/>
                  </a:cubicBezTo>
                  <a:cubicBezTo>
                    <a:pt x="18" y="4"/>
                    <a:pt x="28" y="0"/>
                    <a:pt x="41" y="0"/>
                  </a:cubicBezTo>
                  <a:cubicBezTo>
                    <a:pt x="56" y="0"/>
                    <a:pt x="68" y="6"/>
                    <a:pt x="76" y="16"/>
                  </a:cubicBezTo>
                  <a:cubicBezTo>
                    <a:pt x="80" y="22"/>
                    <a:pt x="82" y="28"/>
                    <a:pt x="83" y="36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6" y="32"/>
                    <a:pt x="55" y="28"/>
                    <a:pt x="52" y="26"/>
                  </a:cubicBezTo>
                  <a:cubicBezTo>
                    <a:pt x="49" y="23"/>
                    <a:pt x="45" y="22"/>
                    <a:pt x="40" y="22"/>
                  </a:cubicBezTo>
                  <a:cubicBezTo>
                    <a:pt x="36" y="22"/>
                    <a:pt x="33" y="23"/>
                    <a:pt x="30" y="25"/>
                  </a:cubicBezTo>
                  <a:cubicBezTo>
                    <a:pt x="28" y="27"/>
                    <a:pt x="26" y="30"/>
                    <a:pt x="26" y="35"/>
                  </a:cubicBezTo>
                  <a:cubicBezTo>
                    <a:pt x="26" y="39"/>
                    <a:pt x="28" y="43"/>
                    <a:pt x="33" y="46"/>
                  </a:cubicBezTo>
                  <a:cubicBezTo>
                    <a:pt x="36" y="48"/>
                    <a:pt x="42" y="51"/>
                    <a:pt x="51" y="54"/>
                  </a:cubicBezTo>
                  <a:cubicBezTo>
                    <a:pt x="61" y="57"/>
                    <a:pt x="70" y="61"/>
                    <a:pt x="75" y="66"/>
                  </a:cubicBezTo>
                  <a:cubicBezTo>
                    <a:pt x="84" y="73"/>
                    <a:pt x="88" y="82"/>
                    <a:pt x="88" y="93"/>
                  </a:cubicBezTo>
                  <a:cubicBezTo>
                    <a:pt x="88" y="104"/>
                    <a:pt x="84" y="114"/>
                    <a:pt x="76" y="121"/>
                  </a:cubicBezTo>
                  <a:cubicBezTo>
                    <a:pt x="68" y="128"/>
                    <a:pt x="57" y="132"/>
                    <a:pt x="44" y="132"/>
                  </a:cubicBezTo>
                  <a:cubicBezTo>
                    <a:pt x="27" y="132"/>
                    <a:pt x="15" y="126"/>
                    <a:pt x="7" y="114"/>
                  </a:cubicBezTo>
                  <a:cubicBezTo>
                    <a:pt x="3" y="107"/>
                    <a:pt x="1" y="100"/>
                    <a:pt x="0" y="92"/>
                  </a:cubicBez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TeleGrotesk Next" pitchFamily="2" charset="0"/>
              </a:endParaRPr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1914525" y="381000"/>
              <a:ext cx="49213" cy="82550"/>
            </a:xfrm>
            <a:custGeom>
              <a:avLst/>
              <a:gdLst>
                <a:gd name="T0" fmla="*/ 0 w 31"/>
                <a:gd name="T1" fmla="*/ 52 h 52"/>
                <a:gd name="T2" fmla="*/ 0 w 31"/>
                <a:gd name="T3" fmla="*/ 0 h 52"/>
                <a:gd name="T4" fmla="*/ 31 w 31"/>
                <a:gd name="T5" fmla="*/ 0 h 52"/>
                <a:gd name="T6" fmla="*/ 31 w 31"/>
                <a:gd name="T7" fmla="*/ 10 h 52"/>
                <a:gd name="T8" fmla="*/ 11 w 31"/>
                <a:gd name="T9" fmla="*/ 10 h 52"/>
                <a:gd name="T10" fmla="*/ 11 w 31"/>
                <a:gd name="T11" fmla="*/ 22 h 52"/>
                <a:gd name="T12" fmla="*/ 28 w 31"/>
                <a:gd name="T13" fmla="*/ 22 h 52"/>
                <a:gd name="T14" fmla="*/ 28 w 31"/>
                <a:gd name="T15" fmla="*/ 31 h 52"/>
                <a:gd name="T16" fmla="*/ 11 w 31"/>
                <a:gd name="T17" fmla="*/ 31 h 52"/>
                <a:gd name="T18" fmla="*/ 11 w 31"/>
                <a:gd name="T19" fmla="*/ 52 h 52"/>
                <a:gd name="T20" fmla="*/ 0 w 3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52">
                  <a:moveTo>
                    <a:pt x="0" y="52"/>
                  </a:moveTo>
                  <a:lnTo>
                    <a:pt x="0" y="0"/>
                  </a:lnTo>
                  <a:lnTo>
                    <a:pt x="31" y="0"/>
                  </a:lnTo>
                  <a:lnTo>
                    <a:pt x="31" y="10"/>
                  </a:lnTo>
                  <a:lnTo>
                    <a:pt x="11" y="10"/>
                  </a:lnTo>
                  <a:lnTo>
                    <a:pt x="11" y="22"/>
                  </a:lnTo>
                  <a:lnTo>
                    <a:pt x="28" y="22"/>
                  </a:lnTo>
                  <a:lnTo>
                    <a:pt x="28" y="31"/>
                  </a:lnTo>
                  <a:lnTo>
                    <a:pt x="11" y="31"/>
                  </a:lnTo>
                  <a:lnTo>
                    <a:pt x="11" y="52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TeleGrotesk Next" pitchFamily="2" charset="0"/>
              </a:endParaRPr>
            </a:p>
          </p:txBody>
        </p:sp>
        <p:sp>
          <p:nvSpPr>
            <p:cNvPr id="22" name="Freeform 17"/>
            <p:cNvSpPr>
              <a:spLocks noEditPoints="1"/>
            </p:cNvSpPr>
            <p:nvPr/>
          </p:nvSpPr>
          <p:spPr bwMode="auto">
            <a:xfrm>
              <a:off x="1970088" y="379413"/>
              <a:ext cx="69850" cy="85725"/>
            </a:xfrm>
            <a:custGeom>
              <a:avLst/>
              <a:gdLst>
                <a:gd name="T0" fmla="*/ 54 w 107"/>
                <a:gd name="T1" fmla="*/ 0 h 132"/>
                <a:gd name="T2" fmla="*/ 90 w 107"/>
                <a:gd name="T3" fmla="*/ 17 h 132"/>
                <a:gd name="T4" fmla="*/ 107 w 107"/>
                <a:gd name="T5" fmla="*/ 66 h 132"/>
                <a:gd name="T6" fmla="*/ 94 w 107"/>
                <a:gd name="T7" fmla="*/ 111 h 132"/>
                <a:gd name="T8" fmla="*/ 76 w 107"/>
                <a:gd name="T9" fmla="*/ 127 h 132"/>
                <a:gd name="T10" fmla="*/ 53 w 107"/>
                <a:gd name="T11" fmla="*/ 132 h 132"/>
                <a:gd name="T12" fmla="*/ 12 w 107"/>
                <a:gd name="T13" fmla="*/ 110 h 132"/>
                <a:gd name="T14" fmla="*/ 0 w 107"/>
                <a:gd name="T15" fmla="*/ 66 h 132"/>
                <a:gd name="T16" fmla="*/ 15 w 107"/>
                <a:gd name="T17" fmla="*/ 17 h 132"/>
                <a:gd name="T18" fmla="*/ 54 w 107"/>
                <a:gd name="T19" fmla="*/ 0 h 132"/>
                <a:gd name="T20" fmla="*/ 53 w 107"/>
                <a:gd name="T21" fmla="*/ 23 h 132"/>
                <a:gd name="T22" fmla="*/ 34 w 107"/>
                <a:gd name="T23" fmla="*/ 35 h 132"/>
                <a:gd name="T24" fmla="*/ 27 w 107"/>
                <a:gd name="T25" fmla="*/ 66 h 132"/>
                <a:gd name="T26" fmla="*/ 34 w 107"/>
                <a:gd name="T27" fmla="*/ 97 h 132"/>
                <a:gd name="T28" fmla="*/ 44 w 107"/>
                <a:gd name="T29" fmla="*/ 106 h 132"/>
                <a:gd name="T30" fmla="*/ 53 w 107"/>
                <a:gd name="T31" fmla="*/ 109 h 132"/>
                <a:gd name="T32" fmla="*/ 67 w 107"/>
                <a:gd name="T33" fmla="*/ 104 h 132"/>
                <a:gd name="T34" fmla="*/ 77 w 107"/>
                <a:gd name="T35" fmla="*/ 87 h 132"/>
                <a:gd name="T36" fmla="*/ 80 w 107"/>
                <a:gd name="T37" fmla="*/ 66 h 132"/>
                <a:gd name="T38" fmla="*/ 73 w 107"/>
                <a:gd name="T39" fmla="*/ 35 h 132"/>
                <a:gd name="T40" fmla="*/ 53 w 107"/>
                <a:gd name="T41" fmla="*/ 2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132">
                  <a:moveTo>
                    <a:pt x="54" y="0"/>
                  </a:moveTo>
                  <a:cubicBezTo>
                    <a:pt x="69" y="0"/>
                    <a:pt x="81" y="6"/>
                    <a:pt x="90" y="17"/>
                  </a:cubicBezTo>
                  <a:cubicBezTo>
                    <a:pt x="101" y="29"/>
                    <a:pt x="107" y="45"/>
                    <a:pt x="107" y="66"/>
                  </a:cubicBezTo>
                  <a:cubicBezTo>
                    <a:pt x="107" y="84"/>
                    <a:pt x="103" y="99"/>
                    <a:pt x="94" y="111"/>
                  </a:cubicBezTo>
                  <a:cubicBezTo>
                    <a:pt x="89" y="118"/>
                    <a:pt x="83" y="123"/>
                    <a:pt x="76" y="127"/>
                  </a:cubicBezTo>
                  <a:cubicBezTo>
                    <a:pt x="69" y="130"/>
                    <a:pt x="62" y="132"/>
                    <a:pt x="53" y="132"/>
                  </a:cubicBezTo>
                  <a:cubicBezTo>
                    <a:pt x="36" y="132"/>
                    <a:pt x="22" y="125"/>
                    <a:pt x="12" y="110"/>
                  </a:cubicBezTo>
                  <a:cubicBezTo>
                    <a:pt x="4" y="99"/>
                    <a:pt x="0" y="84"/>
                    <a:pt x="0" y="66"/>
                  </a:cubicBezTo>
                  <a:cubicBezTo>
                    <a:pt x="0" y="46"/>
                    <a:pt x="5" y="29"/>
                    <a:pt x="15" y="17"/>
                  </a:cubicBezTo>
                  <a:cubicBezTo>
                    <a:pt x="25" y="6"/>
                    <a:pt x="38" y="0"/>
                    <a:pt x="54" y="0"/>
                  </a:cubicBezTo>
                  <a:close/>
                  <a:moveTo>
                    <a:pt x="53" y="23"/>
                  </a:moveTo>
                  <a:cubicBezTo>
                    <a:pt x="45" y="23"/>
                    <a:pt x="38" y="27"/>
                    <a:pt x="34" y="35"/>
                  </a:cubicBezTo>
                  <a:cubicBezTo>
                    <a:pt x="29" y="44"/>
                    <a:pt x="27" y="54"/>
                    <a:pt x="27" y="66"/>
                  </a:cubicBezTo>
                  <a:cubicBezTo>
                    <a:pt x="27" y="78"/>
                    <a:pt x="29" y="89"/>
                    <a:pt x="34" y="97"/>
                  </a:cubicBezTo>
                  <a:cubicBezTo>
                    <a:pt x="36" y="101"/>
                    <a:pt x="39" y="104"/>
                    <a:pt x="44" y="106"/>
                  </a:cubicBezTo>
                  <a:cubicBezTo>
                    <a:pt x="47" y="108"/>
                    <a:pt x="50" y="109"/>
                    <a:pt x="53" y="109"/>
                  </a:cubicBezTo>
                  <a:cubicBezTo>
                    <a:pt x="59" y="109"/>
                    <a:pt x="63" y="107"/>
                    <a:pt x="67" y="104"/>
                  </a:cubicBezTo>
                  <a:cubicBezTo>
                    <a:pt x="71" y="100"/>
                    <a:pt x="75" y="94"/>
                    <a:pt x="77" y="87"/>
                  </a:cubicBezTo>
                  <a:cubicBezTo>
                    <a:pt x="79" y="80"/>
                    <a:pt x="80" y="73"/>
                    <a:pt x="80" y="66"/>
                  </a:cubicBezTo>
                  <a:cubicBezTo>
                    <a:pt x="80" y="54"/>
                    <a:pt x="77" y="43"/>
                    <a:pt x="73" y="35"/>
                  </a:cubicBezTo>
                  <a:cubicBezTo>
                    <a:pt x="68" y="27"/>
                    <a:pt x="61" y="23"/>
                    <a:pt x="53" y="23"/>
                  </a:cubicBez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TeleGrotesk Next" pitchFamily="2" charset="0"/>
              </a:endParaRPr>
            </a:p>
          </p:txBody>
        </p:sp>
        <p:sp>
          <p:nvSpPr>
            <p:cNvPr id="23" name="Freeform 18"/>
            <p:cNvSpPr>
              <a:spLocks noEditPoints="1"/>
            </p:cNvSpPr>
            <p:nvPr/>
          </p:nvSpPr>
          <p:spPr bwMode="auto">
            <a:xfrm>
              <a:off x="2052638" y="381000"/>
              <a:ext cx="61913" cy="82550"/>
            </a:xfrm>
            <a:custGeom>
              <a:avLst/>
              <a:gdLst>
                <a:gd name="T0" fmla="*/ 0 w 94"/>
                <a:gd name="T1" fmla="*/ 126 h 126"/>
                <a:gd name="T2" fmla="*/ 0 w 94"/>
                <a:gd name="T3" fmla="*/ 0 h 126"/>
                <a:gd name="T4" fmla="*/ 49 w 94"/>
                <a:gd name="T5" fmla="*/ 0 h 126"/>
                <a:gd name="T6" fmla="*/ 78 w 94"/>
                <a:gd name="T7" fmla="*/ 9 h 126"/>
                <a:gd name="T8" fmla="*/ 90 w 94"/>
                <a:gd name="T9" fmla="*/ 35 h 126"/>
                <a:gd name="T10" fmla="*/ 81 w 94"/>
                <a:gd name="T11" fmla="*/ 59 h 126"/>
                <a:gd name="T12" fmla="*/ 72 w 94"/>
                <a:gd name="T13" fmla="*/ 66 h 126"/>
                <a:gd name="T14" fmla="*/ 84 w 94"/>
                <a:gd name="T15" fmla="*/ 76 h 126"/>
                <a:gd name="T16" fmla="*/ 88 w 94"/>
                <a:gd name="T17" fmla="*/ 89 h 126"/>
                <a:gd name="T18" fmla="*/ 89 w 94"/>
                <a:gd name="T19" fmla="*/ 108 h 126"/>
                <a:gd name="T20" fmla="*/ 91 w 94"/>
                <a:gd name="T21" fmla="*/ 121 h 126"/>
                <a:gd name="T22" fmla="*/ 94 w 94"/>
                <a:gd name="T23" fmla="*/ 126 h 126"/>
                <a:gd name="T24" fmla="*/ 66 w 94"/>
                <a:gd name="T25" fmla="*/ 126 h 126"/>
                <a:gd name="T26" fmla="*/ 64 w 94"/>
                <a:gd name="T27" fmla="*/ 119 h 126"/>
                <a:gd name="T28" fmla="*/ 63 w 94"/>
                <a:gd name="T29" fmla="*/ 102 h 126"/>
                <a:gd name="T30" fmla="*/ 59 w 94"/>
                <a:gd name="T31" fmla="*/ 85 h 126"/>
                <a:gd name="T32" fmla="*/ 51 w 94"/>
                <a:gd name="T33" fmla="*/ 77 h 126"/>
                <a:gd name="T34" fmla="*/ 43 w 94"/>
                <a:gd name="T35" fmla="*/ 76 h 126"/>
                <a:gd name="T36" fmla="*/ 27 w 94"/>
                <a:gd name="T37" fmla="*/ 76 h 126"/>
                <a:gd name="T38" fmla="*/ 27 w 94"/>
                <a:gd name="T39" fmla="*/ 126 h 126"/>
                <a:gd name="T40" fmla="*/ 0 w 94"/>
                <a:gd name="T41" fmla="*/ 126 h 126"/>
                <a:gd name="T42" fmla="*/ 27 w 94"/>
                <a:gd name="T43" fmla="*/ 56 h 126"/>
                <a:gd name="T44" fmla="*/ 42 w 94"/>
                <a:gd name="T45" fmla="*/ 56 h 126"/>
                <a:gd name="T46" fmla="*/ 59 w 94"/>
                <a:gd name="T47" fmla="*/ 51 h 126"/>
                <a:gd name="T48" fmla="*/ 63 w 94"/>
                <a:gd name="T49" fmla="*/ 38 h 126"/>
                <a:gd name="T50" fmla="*/ 56 w 94"/>
                <a:gd name="T51" fmla="*/ 24 h 126"/>
                <a:gd name="T52" fmla="*/ 43 w 94"/>
                <a:gd name="T53" fmla="*/ 22 h 126"/>
                <a:gd name="T54" fmla="*/ 27 w 94"/>
                <a:gd name="T55" fmla="*/ 22 h 126"/>
                <a:gd name="T56" fmla="*/ 27 w 94"/>
                <a:gd name="T57" fmla="*/ 5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" h="126">
                  <a:moveTo>
                    <a:pt x="0" y="12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1" y="0"/>
                    <a:pt x="71" y="3"/>
                    <a:pt x="78" y="9"/>
                  </a:cubicBezTo>
                  <a:cubicBezTo>
                    <a:pt x="86" y="15"/>
                    <a:pt x="90" y="24"/>
                    <a:pt x="90" y="35"/>
                  </a:cubicBezTo>
                  <a:cubicBezTo>
                    <a:pt x="90" y="45"/>
                    <a:pt x="87" y="53"/>
                    <a:pt x="81" y="59"/>
                  </a:cubicBezTo>
                  <a:cubicBezTo>
                    <a:pt x="79" y="62"/>
                    <a:pt x="76" y="64"/>
                    <a:pt x="72" y="66"/>
                  </a:cubicBezTo>
                  <a:cubicBezTo>
                    <a:pt x="77" y="68"/>
                    <a:pt x="81" y="71"/>
                    <a:pt x="84" y="76"/>
                  </a:cubicBezTo>
                  <a:cubicBezTo>
                    <a:pt x="85" y="79"/>
                    <a:pt x="87" y="83"/>
                    <a:pt x="88" y="89"/>
                  </a:cubicBezTo>
                  <a:cubicBezTo>
                    <a:pt x="88" y="91"/>
                    <a:pt x="88" y="97"/>
                    <a:pt x="89" y="108"/>
                  </a:cubicBezTo>
                  <a:cubicBezTo>
                    <a:pt x="90" y="115"/>
                    <a:pt x="90" y="119"/>
                    <a:pt x="91" y="121"/>
                  </a:cubicBezTo>
                  <a:cubicBezTo>
                    <a:pt x="92" y="122"/>
                    <a:pt x="92" y="124"/>
                    <a:pt x="94" y="126"/>
                  </a:cubicBezTo>
                  <a:cubicBezTo>
                    <a:pt x="66" y="126"/>
                    <a:pt x="66" y="126"/>
                    <a:pt x="66" y="126"/>
                  </a:cubicBezTo>
                  <a:cubicBezTo>
                    <a:pt x="65" y="124"/>
                    <a:pt x="64" y="121"/>
                    <a:pt x="64" y="119"/>
                  </a:cubicBezTo>
                  <a:cubicBezTo>
                    <a:pt x="64" y="117"/>
                    <a:pt x="63" y="112"/>
                    <a:pt x="63" y="102"/>
                  </a:cubicBezTo>
                  <a:cubicBezTo>
                    <a:pt x="62" y="94"/>
                    <a:pt x="61" y="88"/>
                    <a:pt x="59" y="85"/>
                  </a:cubicBezTo>
                  <a:cubicBezTo>
                    <a:pt x="57" y="81"/>
                    <a:pt x="55" y="78"/>
                    <a:pt x="51" y="77"/>
                  </a:cubicBezTo>
                  <a:cubicBezTo>
                    <a:pt x="49" y="77"/>
                    <a:pt x="46" y="76"/>
                    <a:pt x="43" y="76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7" y="126"/>
                    <a:pt x="27" y="126"/>
                    <a:pt x="27" y="126"/>
                  </a:cubicBezTo>
                  <a:lnTo>
                    <a:pt x="0" y="126"/>
                  </a:lnTo>
                  <a:close/>
                  <a:moveTo>
                    <a:pt x="27" y="56"/>
                  </a:moveTo>
                  <a:cubicBezTo>
                    <a:pt x="42" y="56"/>
                    <a:pt x="42" y="56"/>
                    <a:pt x="42" y="56"/>
                  </a:cubicBezTo>
                  <a:cubicBezTo>
                    <a:pt x="50" y="56"/>
                    <a:pt x="56" y="54"/>
                    <a:pt x="59" y="51"/>
                  </a:cubicBezTo>
                  <a:cubicBezTo>
                    <a:pt x="61" y="48"/>
                    <a:pt x="63" y="44"/>
                    <a:pt x="63" y="38"/>
                  </a:cubicBezTo>
                  <a:cubicBezTo>
                    <a:pt x="63" y="32"/>
                    <a:pt x="61" y="27"/>
                    <a:pt x="56" y="24"/>
                  </a:cubicBezTo>
                  <a:cubicBezTo>
                    <a:pt x="54" y="23"/>
                    <a:pt x="49" y="22"/>
                    <a:pt x="43" y="22"/>
                  </a:cubicBezTo>
                  <a:cubicBezTo>
                    <a:pt x="27" y="22"/>
                    <a:pt x="27" y="22"/>
                    <a:pt x="27" y="22"/>
                  </a:cubicBezTo>
                  <a:lnTo>
                    <a:pt x="27" y="56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TeleGrotesk Next" pitchFamily="2" charset="0"/>
              </a:endParaRPr>
            </a:p>
          </p:txBody>
        </p:sp>
        <p:sp>
          <p:nvSpPr>
            <p:cNvPr id="24" name="Freeform 19"/>
            <p:cNvSpPr>
              <a:spLocks/>
            </p:cNvSpPr>
            <p:nvPr/>
          </p:nvSpPr>
          <p:spPr bwMode="auto">
            <a:xfrm>
              <a:off x="2154238" y="379413"/>
              <a:ext cx="57150" cy="85725"/>
            </a:xfrm>
            <a:custGeom>
              <a:avLst/>
              <a:gdLst>
                <a:gd name="T0" fmla="*/ 0 w 88"/>
                <a:gd name="T1" fmla="*/ 92 h 132"/>
                <a:gd name="T2" fmla="*/ 27 w 88"/>
                <a:gd name="T3" fmla="*/ 92 h 132"/>
                <a:gd name="T4" fmla="*/ 31 w 88"/>
                <a:gd name="T5" fmla="*/ 103 h 132"/>
                <a:gd name="T6" fmla="*/ 44 w 88"/>
                <a:gd name="T7" fmla="*/ 110 h 132"/>
                <a:gd name="T8" fmla="*/ 57 w 88"/>
                <a:gd name="T9" fmla="*/ 105 h 132"/>
                <a:gd name="T10" fmla="*/ 61 w 88"/>
                <a:gd name="T11" fmla="*/ 95 h 132"/>
                <a:gd name="T12" fmla="*/ 54 w 88"/>
                <a:gd name="T13" fmla="*/ 82 h 132"/>
                <a:gd name="T14" fmla="*/ 47 w 88"/>
                <a:gd name="T15" fmla="*/ 78 h 132"/>
                <a:gd name="T16" fmla="*/ 38 w 88"/>
                <a:gd name="T17" fmla="*/ 75 h 132"/>
                <a:gd name="T18" fmla="*/ 15 w 88"/>
                <a:gd name="T19" fmla="*/ 64 h 132"/>
                <a:gd name="T20" fmla="*/ 2 w 88"/>
                <a:gd name="T21" fmla="*/ 35 h 132"/>
                <a:gd name="T22" fmla="*/ 11 w 88"/>
                <a:gd name="T23" fmla="*/ 11 h 132"/>
                <a:gd name="T24" fmla="*/ 41 w 88"/>
                <a:gd name="T25" fmla="*/ 0 h 132"/>
                <a:gd name="T26" fmla="*/ 76 w 88"/>
                <a:gd name="T27" fmla="*/ 16 h 132"/>
                <a:gd name="T28" fmla="*/ 83 w 88"/>
                <a:gd name="T29" fmla="*/ 36 h 132"/>
                <a:gd name="T30" fmla="*/ 57 w 88"/>
                <a:gd name="T31" fmla="*/ 36 h 132"/>
                <a:gd name="T32" fmla="*/ 52 w 88"/>
                <a:gd name="T33" fmla="*/ 26 h 132"/>
                <a:gd name="T34" fmla="*/ 41 w 88"/>
                <a:gd name="T35" fmla="*/ 22 h 132"/>
                <a:gd name="T36" fmla="*/ 31 w 88"/>
                <a:gd name="T37" fmla="*/ 25 h 132"/>
                <a:gd name="T38" fmla="*/ 27 w 88"/>
                <a:gd name="T39" fmla="*/ 35 h 132"/>
                <a:gd name="T40" fmla="*/ 33 w 88"/>
                <a:gd name="T41" fmla="*/ 46 h 132"/>
                <a:gd name="T42" fmla="*/ 51 w 88"/>
                <a:gd name="T43" fmla="*/ 54 h 132"/>
                <a:gd name="T44" fmla="*/ 76 w 88"/>
                <a:gd name="T45" fmla="*/ 66 h 132"/>
                <a:gd name="T46" fmla="*/ 88 w 88"/>
                <a:gd name="T47" fmla="*/ 93 h 132"/>
                <a:gd name="T48" fmla="*/ 77 w 88"/>
                <a:gd name="T49" fmla="*/ 121 h 132"/>
                <a:gd name="T50" fmla="*/ 44 w 88"/>
                <a:gd name="T51" fmla="*/ 132 h 132"/>
                <a:gd name="T52" fmla="*/ 8 w 88"/>
                <a:gd name="T53" fmla="*/ 114 h 132"/>
                <a:gd name="T54" fmla="*/ 0 w 88"/>
                <a:gd name="T55" fmla="*/ 9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" h="132">
                  <a:moveTo>
                    <a:pt x="0" y="92"/>
                  </a:moveTo>
                  <a:cubicBezTo>
                    <a:pt x="27" y="92"/>
                    <a:pt x="27" y="92"/>
                    <a:pt x="27" y="92"/>
                  </a:cubicBezTo>
                  <a:cubicBezTo>
                    <a:pt x="28" y="97"/>
                    <a:pt x="29" y="101"/>
                    <a:pt x="31" y="103"/>
                  </a:cubicBezTo>
                  <a:cubicBezTo>
                    <a:pt x="34" y="108"/>
                    <a:pt x="38" y="110"/>
                    <a:pt x="44" y="110"/>
                  </a:cubicBezTo>
                  <a:cubicBezTo>
                    <a:pt x="50" y="110"/>
                    <a:pt x="54" y="109"/>
                    <a:pt x="57" y="105"/>
                  </a:cubicBezTo>
                  <a:cubicBezTo>
                    <a:pt x="59" y="103"/>
                    <a:pt x="61" y="99"/>
                    <a:pt x="61" y="95"/>
                  </a:cubicBezTo>
                  <a:cubicBezTo>
                    <a:pt x="61" y="90"/>
                    <a:pt x="59" y="86"/>
                    <a:pt x="54" y="82"/>
                  </a:cubicBezTo>
                  <a:cubicBezTo>
                    <a:pt x="53" y="81"/>
                    <a:pt x="50" y="79"/>
                    <a:pt x="47" y="78"/>
                  </a:cubicBezTo>
                  <a:cubicBezTo>
                    <a:pt x="46" y="78"/>
                    <a:pt x="43" y="77"/>
                    <a:pt x="38" y="75"/>
                  </a:cubicBezTo>
                  <a:cubicBezTo>
                    <a:pt x="27" y="71"/>
                    <a:pt x="20" y="67"/>
                    <a:pt x="15" y="64"/>
                  </a:cubicBezTo>
                  <a:cubicBezTo>
                    <a:pt x="6" y="57"/>
                    <a:pt x="2" y="47"/>
                    <a:pt x="2" y="35"/>
                  </a:cubicBezTo>
                  <a:cubicBezTo>
                    <a:pt x="2" y="25"/>
                    <a:pt x="5" y="17"/>
                    <a:pt x="11" y="11"/>
                  </a:cubicBezTo>
                  <a:cubicBezTo>
                    <a:pt x="18" y="4"/>
                    <a:pt x="28" y="0"/>
                    <a:pt x="41" y="0"/>
                  </a:cubicBezTo>
                  <a:cubicBezTo>
                    <a:pt x="56" y="0"/>
                    <a:pt x="68" y="6"/>
                    <a:pt x="76" y="16"/>
                  </a:cubicBezTo>
                  <a:cubicBezTo>
                    <a:pt x="80" y="22"/>
                    <a:pt x="82" y="28"/>
                    <a:pt x="83" y="36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6" y="32"/>
                    <a:pt x="55" y="28"/>
                    <a:pt x="52" y="26"/>
                  </a:cubicBezTo>
                  <a:cubicBezTo>
                    <a:pt x="50" y="23"/>
                    <a:pt x="46" y="22"/>
                    <a:pt x="41" y="22"/>
                  </a:cubicBezTo>
                  <a:cubicBezTo>
                    <a:pt x="36" y="22"/>
                    <a:pt x="33" y="23"/>
                    <a:pt x="31" y="25"/>
                  </a:cubicBezTo>
                  <a:cubicBezTo>
                    <a:pt x="28" y="27"/>
                    <a:pt x="27" y="30"/>
                    <a:pt x="27" y="35"/>
                  </a:cubicBezTo>
                  <a:cubicBezTo>
                    <a:pt x="27" y="39"/>
                    <a:pt x="29" y="43"/>
                    <a:pt x="33" y="46"/>
                  </a:cubicBezTo>
                  <a:cubicBezTo>
                    <a:pt x="36" y="48"/>
                    <a:pt x="42" y="51"/>
                    <a:pt x="51" y="54"/>
                  </a:cubicBezTo>
                  <a:cubicBezTo>
                    <a:pt x="62" y="57"/>
                    <a:pt x="70" y="61"/>
                    <a:pt x="76" y="66"/>
                  </a:cubicBezTo>
                  <a:cubicBezTo>
                    <a:pt x="84" y="73"/>
                    <a:pt x="88" y="82"/>
                    <a:pt x="88" y="93"/>
                  </a:cubicBezTo>
                  <a:cubicBezTo>
                    <a:pt x="88" y="104"/>
                    <a:pt x="84" y="114"/>
                    <a:pt x="77" y="121"/>
                  </a:cubicBezTo>
                  <a:cubicBezTo>
                    <a:pt x="68" y="128"/>
                    <a:pt x="58" y="132"/>
                    <a:pt x="44" y="132"/>
                  </a:cubicBezTo>
                  <a:cubicBezTo>
                    <a:pt x="28" y="132"/>
                    <a:pt x="16" y="126"/>
                    <a:pt x="8" y="114"/>
                  </a:cubicBezTo>
                  <a:cubicBezTo>
                    <a:pt x="4" y="107"/>
                    <a:pt x="1" y="100"/>
                    <a:pt x="0" y="92"/>
                  </a:cubicBez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TeleGrotesk Next" pitchFamily="2" charset="0"/>
              </a:endParaRPr>
            </a:p>
          </p:txBody>
        </p:sp>
        <p:sp>
          <p:nvSpPr>
            <p:cNvPr id="25" name="Freeform 20"/>
            <p:cNvSpPr>
              <a:spLocks/>
            </p:cNvSpPr>
            <p:nvPr/>
          </p:nvSpPr>
          <p:spPr bwMode="auto">
            <a:xfrm>
              <a:off x="2222500" y="381000"/>
              <a:ext cx="61913" cy="82550"/>
            </a:xfrm>
            <a:custGeom>
              <a:avLst/>
              <a:gdLst>
                <a:gd name="T0" fmla="*/ 0 w 39"/>
                <a:gd name="T1" fmla="*/ 52 h 52"/>
                <a:gd name="T2" fmla="*/ 0 w 39"/>
                <a:gd name="T3" fmla="*/ 0 h 52"/>
                <a:gd name="T4" fmla="*/ 11 w 39"/>
                <a:gd name="T5" fmla="*/ 0 h 52"/>
                <a:gd name="T6" fmla="*/ 11 w 39"/>
                <a:gd name="T7" fmla="*/ 20 h 52"/>
                <a:gd name="T8" fmla="*/ 28 w 39"/>
                <a:gd name="T9" fmla="*/ 20 h 52"/>
                <a:gd name="T10" fmla="*/ 28 w 39"/>
                <a:gd name="T11" fmla="*/ 0 h 52"/>
                <a:gd name="T12" fmla="*/ 39 w 39"/>
                <a:gd name="T13" fmla="*/ 0 h 52"/>
                <a:gd name="T14" fmla="*/ 39 w 39"/>
                <a:gd name="T15" fmla="*/ 52 h 52"/>
                <a:gd name="T16" fmla="*/ 28 w 39"/>
                <a:gd name="T17" fmla="*/ 52 h 52"/>
                <a:gd name="T18" fmla="*/ 28 w 39"/>
                <a:gd name="T19" fmla="*/ 30 h 52"/>
                <a:gd name="T20" fmla="*/ 11 w 39"/>
                <a:gd name="T21" fmla="*/ 30 h 52"/>
                <a:gd name="T22" fmla="*/ 11 w 39"/>
                <a:gd name="T23" fmla="*/ 52 h 52"/>
                <a:gd name="T24" fmla="*/ 0 w 39"/>
                <a:gd name="T2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52">
                  <a:moveTo>
                    <a:pt x="0" y="52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20"/>
                  </a:lnTo>
                  <a:lnTo>
                    <a:pt x="28" y="20"/>
                  </a:lnTo>
                  <a:lnTo>
                    <a:pt x="28" y="0"/>
                  </a:lnTo>
                  <a:lnTo>
                    <a:pt x="39" y="0"/>
                  </a:lnTo>
                  <a:lnTo>
                    <a:pt x="39" y="52"/>
                  </a:lnTo>
                  <a:lnTo>
                    <a:pt x="28" y="52"/>
                  </a:lnTo>
                  <a:lnTo>
                    <a:pt x="28" y="30"/>
                  </a:lnTo>
                  <a:lnTo>
                    <a:pt x="11" y="30"/>
                  </a:lnTo>
                  <a:lnTo>
                    <a:pt x="11" y="52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TeleGrotesk Next" pitchFamily="2" charset="0"/>
              </a:endParaRPr>
            </a:p>
          </p:txBody>
        </p:sp>
        <p:sp>
          <p:nvSpPr>
            <p:cNvPr id="26" name="Freeform 21"/>
            <p:cNvSpPr>
              <a:spLocks noEditPoints="1"/>
            </p:cNvSpPr>
            <p:nvPr/>
          </p:nvSpPr>
          <p:spPr bwMode="auto">
            <a:xfrm>
              <a:off x="2293938" y="381000"/>
              <a:ext cx="69850" cy="82550"/>
            </a:xfrm>
            <a:custGeom>
              <a:avLst/>
              <a:gdLst>
                <a:gd name="T0" fmla="*/ 16 w 44"/>
                <a:gd name="T1" fmla="*/ 0 h 52"/>
                <a:gd name="T2" fmla="*/ 27 w 44"/>
                <a:gd name="T3" fmla="*/ 0 h 52"/>
                <a:gd name="T4" fmla="*/ 44 w 44"/>
                <a:gd name="T5" fmla="*/ 52 h 52"/>
                <a:gd name="T6" fmla="*/ 32 w 44"/>
                <a:gd name="T7" fmla="*/ 52 h 52"/>
                <a:gd name="T8" fmla="*/ 29 w 44"/>
                <a:gd name="T9" fmla="*/ 41 h 52"/>
                <a:gd name="T10" fmla="*/ 14 w 44"/>
                <a:gd name="T11" fmla="*/ 41 h 52"/>
                <a:gd name="T12" fmla="*/ 11 w 44"/>
                <a:gd name="T13" fmla="*/ 52 h 52"/>
                <a:gd name="T14" fmla="*/ 0 w 44"/>
                <a:gd name="T15" fmla="*/ 52 h 52"/>
                <a:gd name="T16" fmla="*/ 16 w 44"/>
                <a:gd name="T17" fmla="*/ 0 h 52"/>
                <a:gd name="T18" fmla="*/ 17 w 44"/>
                <a:gd name="T19" fmla="*/ 32 h 52"/>
                <a:gd name="T20" fmla="*/ 27 w 44"/>
                <a:gd name="T21" fmla="*/ 32 h 52"/>
                <a:gd name="T22" fmla="*/ 21 w 44"/>
                <a:gd name="T23" fmla="*/ 14 h 52"/>
                <a:gd name="T24" fmla="*/ 17 w 44"/>
                <a:gd name="T25" fmla="*/ 3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52">
                  <a:moveTo>
                    <a:pt x="16" y="0"/>
                  </a:moveTo>
                  <a:lnTo>
                    <a:pt x="27" y="0"/>
                  </a:lnTo>
                  <a:lnTo>
                    <a:pt x="44" y="52"/>
                  </a:lnTo>
                  <a:lnTo>
                    <a:pt x="32" y="52"/>
                  </a:lnTo>
                  <a:lnTo>
                    <a:pt x="29" y="41"/>
                  </a:lnTo>
                  <a:lnTo>
                    <a:pt x="14" y="41"/>
                  </a:lnTo>
                  <a:lnTo>
                    <a:pt x="11" y="52"/>
                  </a:lnTo>
                  <a:lnTo>
                    <a:pt x="0" y="52"/>
                  </a:lnTo>
                  <a:lnTo>
                    <a:pt x="16" y="0"/>
                  </a:lnTo>
                  <a:close/>
                  <a:moveTo>
                    <a:pt x="17" y="32"/>
                  </a:moveTo>
                  <a:lnTo>
                    <a:pt x="27" y="32"/>
                  </a:lnTo>
                  <a:lnTo>
                    <a:pt x="21" y="14"/>
                  </a:lnTo>
                  <a:lnTo>
                    <a:pt x="17" y="32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TeleGrotesk Next" pitchFamily="2" charset="0"/>
              </a:endParaRPr>
            </a:p>
          </p:txBody>
        </p:sp>
        <p:sp>
          <p:nvSpPr>
            <p:cNvPr id="27" name="Freeform 22"/>
            <p:cNvSpPr>
              <a:spLocks noEditPoints="1"/>
            </p:cNvSpPr>
            <p:nvPr/>
          </p:nvSpPr>
          <p:spPr bwMode="auto">
            <a:xfrm>
              <a:off x="2371725" y="381000"/>
              <a:ext cx="61913" cy="82550"/>
            </a:xfrm>
            <a:custGeom>
              <a:avLst/>
              <a:gdLst>
                <a:gd name="T0" fmla="*/ 0 w 93"/>
                <a:gd name="T1" fmla="*/ 126 h 126"/>
                <a:gd name="T2" fmla="*/ 0 w 93"/>
                <a:gd name="T3" fmla="*/ 0 h 126"/>
                <a:gd name="T4" fmla="*/ 48 w 93"/>
                <a:gd name="T5" fmla="*/ 0 h 126"/>
                <a:gd name="T6" fmla="*/ 77 w 93"/>
                <a:gd name="T7" fmla="*/ 9 h 126"/>
                <a:gd name="T8" fmla="*/ 89 w 93"/>
                <a:gd name="T9" fmla="*/ 35 h 126"/>
                <a:gd name="T10" fmla="*/ 81 w 93"/>
                <a:gd name="T11" fmla="*/ 59 h 126"/>
                <a:gd name="T12" fmla="*/ 71 w 93"/>
                <a:gd name="T13" fmla="*/ 66 h 126"/>
                <a:gd name="T14" fmla="*/ 83 w 93"/>
                <a:gd name="T15" fmla="*/ 76 h 126"/>
                <a:gd name="T16" fmla="*/ 87 w 93"/>
                <a:gd name="T17" fmla="*/ 89 h 126"/>
                <a:gd name="T18" fmla="*/ 89 w 93"/>
                <a:gd name="T19" fmla="*/ 108 h 126"/>
                <a:gd name="T20" fmla="*/ 91 w 93"/>
                <a:gd name="T21" fmla="*/ 121 h 126"/>
                <a:gd name="T22" fmla="*/ 93 w 93"/>
                <a:gd name="T23" fmla="*/ 126 h 126"/>
                <a:gd name="T24" fmla="*/ 65 w 93"/>
                <a:gd name="T25" fmla="*/ 126 h 126"/>
                <a:gd name="T26" fmla="*/ 63 w 93"/>
                <a:gd name="T27" fmla="*/ 119 h 126"/>
                <a:gd name="T28" fmla="*/ 62 w 93"/>
                <a:gd name="T29" fmla="*/ 102 h 126"/>
                <a:gd name="T30" fmla="*/ 59 w 93"/>
                <a:gd name="T31" fmla="*/ 85 h 126"/>
                <a:gd name="T32" fmla="*/ 50 w 93"/>
                <a:gd name="T33" fmla="*/ 77 h 126"/>
                <a:gd name="T34" fmla="*/ 42 w 93"/>
                <a:gd name="T35" fmla="*/ 76 h 126"/>
                <a:gd name="T36" fmla="*/ 27 w 93"/>
                <a:gd name="T37" fmla="*/ 76 h 126"/>
                <a:gd name="T38" fmla="*/ 27 w 93"/>
                <a:gd name="T39" fmla="*/ 126 h 126"/>
                <a:gd name="T40" fmla="*/ 0 w 93"/>
                <a:gd name="T41" fmla="*/ 126 h 126"/>
                <a:gd name="T42" fmla="*/ 27 w 93"/>
                <a:gd name="T43" fmla="*/ 56 h 126"/>
                <a:gd name="T44" fmla="*/ 41 w 93"/>
                <a:gd name="T45" fmla="*/ 56 h 126"/>
                <a:gd name="T46" fmla="*/ 58 w 93"/>
                <a:gd name="T47" fmla="*/ 51 h 126"/>
                <a:gd name="T48" fmla="*/ 62 w 93"/>
                <a:gd name="T49" fmla="*/ 38 h 126"/>
                <a:gd name="T50" fmla="*/ 56 w 93"/>
                <a:gd name="T51" fmla="*/ 24 h 126"/>
                <a:gd name="T52" fmla="*/ 42 w 93"/>
                <a:gd name="T53" fmla="*/ 22 h 126"/>
                <a:gd name="T54" fmla="*/ 27 w 93"/>
                <a:gd name="T55" fmla="*/ 22 h 126"/>
                <a:gd name="T56" fmla="*/ 27 w 93"/>
                <a:gd name="T57" fmla="*/ 5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3" h="126">
                  <a:moveTo>
                    <a:pt x="0" y="12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1" y="0"/>
                    <a:pt x="70" y="3"/>
                    <a:pt x="77" y="9"/>
                  </a:cubicBezTo>
                  <a:cubicBezTo>
                    <a:pt x="85" y="15"/>
                    <a:pt x="89" y="24"/>
                    <a:pt x="89" y="35"/>
                  </a:cubicBezTo>
                  <a:cubicBezTo>
                    <a:pt x="89" y="45"/>
                    <a:pt x="86" y="53"/>
                    <a:pt x="81" y="59"/>
                  </a:cubicBezTo>
                  <a:cubicBezTo>
                    <a:pt x="78" y="62"/>
                    <a:pt x="75" y="64"/>
                    <a:pt x="71" y="66"/>
                  </a:cubicBezTo>
                  <a:cubicBezTo>
                    <a:pt x="76" y="68"/>
                    <a:pt x="80" y="71"/>
                    <a:pt x="83" y="76"/>
                  </a:cubicBezTo>
                  <a:cubicBezTo>
                    <a:pt x="85" y="79"/>
                    <a:pt x="86" y="83"/>
                    <a:pt x="87" y="89"/>
                  </a:cubicBezTo>
                  <a:cubicBezTo>
                    <a:pt x="87" y="91"/>
                    <a:pt x="88" y="97"/>
                    <a:pt x="89" y="108"/>
                  </a:cubicBezTo>
                  <a:cubicBezTo>
                    <a:pt x="89" y="115"/>
                    <a:pt x="90" y="119"/>
                    <a:pt x="91" y="121"/>
                  </a:cubicBezTo>
                  <a:cubicBezTo>
                    <a:pt x="91" y="122"/>
                    <a:pt x="92" y="124"/>
                    <a:pt x="93" y="126"/>
                  </a:cubicBezTo>
                  <a:cubicBezTo>
                    <a:pt x="65" y="126"/>
                    <a:pt x="65" y="126"/>
                    <a:pt x="65" y="126"/>
                  </a:cubicBezTo>
                  <a:cubicBezTo>
                    <a:pt x="64" y="124"/>
                    <a:pt x="64" y="121"/>
                    <a:pt x="63" y="119"/>
                  </a:cubicBezTo>
                  <a:cubicBezTo>
                    <a:pt x="63" y="117"/>
                    <a:pt x="63" y="112"/>
                    <a:pt x="62" y="102"/>
                  </a:cubicBezTo>
                  <a:cubicBezTo>
                    <a:pt x="61" y="94"/>
                    <a:pt x="60" y="88"/>
                    <a:pt x="59" y="85"/>
                  </a:cubicBezTo>
                  <a:cubicBezTo>
                    <a:pt x="57" y="81"/>
                    <a:pt x="54" y="78"/>
                    <a:pt x="50" y="77"/>
                  </a:cubicBezTo>
                  <a:cubicBezTo>
                    <a:pt x="48" y="77"/>
                    <a:pt x="46" y="76"/>
                    <a:pt x="42" y="76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7" y="126"/>
                    <a:pt x="27" y="126"/>
                    <a:pt x="27" y="126"/>
                  </a:cubicBezTo>
                  <a:lnTo>
                    <a:pt x="0" y="126"/>
                  </a:lnTo>
                  <a:close/>
                  <a:moveTo>
                    <a:pt x="27" y="56"/>
                  </a:moveTo>
                  <a:cubicBezTo>
                    <a:pt x="41" y="56"/>
                    <a:pt x="41" y="56"/>
                    <a:pt x="41" y="56"/>
                  </a:cubicBezTo>
                  <a:cubicBezTo>
                    <a:pt x="50" y="56"/>
                    <a:pt x="55" y="54"/>
                    <a:pt x="58" y="51"/>
                  </a:cubicBezTo>
                  <a:cubicBezTo>
                    <a:pt x="61" y="48"/>
                    <a:pt x="62" y="44"/>
                    <a:pt x="62" y="38"/>
                  </a:cubicBezTo>
                  <a:cubicBezTo>
                    <a:pt x="62" y="32"/>
                    <a:pt x="60" y="27"/>
                    <a:pt x="56" y="24"/>
                  </a:cubicBezTo>
                  <a:cubicBezTo>
                    <a:pt x="53" y="23"/>
                    <a:pt x="48" y="22"/>
                    <a:pt x="42" y="22"/>
                  </a:cubicBezTo>
                  <a:cubicBezTo>
                    <a:pt x="27" y="22"/>
                    <a:pt x="27" y="22"/>
                    <a:pt x="27" y="22"/>
                  </a:cubicBezTo>
                  <a:lnTo>
                    <a:pt x="27" y="56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TeleGrotesk Next" pitchFamily="2" charset="0"/>
              </a:endParaRPr>
            </a:p>
          </p:txBody>
        </p:sp>
        <p:sp>
          <p:nvSpPr>
            <p:cNvPr id="28" name="Freeform 23"/>
            <p:cNvSpPr>
              <a:spLocks/>
            </p:cNvSpPr>
            <p:nvPr/>
          </p:nvSpPr>
          <p:spPr bwMode="auto">
            <a:xfrm>
              <a:off x="2446338" y="381000"/>
              <a:ext cx="17463" cy="82550"/>
            </a:xfrm>
            <a:custGeom>
              <a:avLst/>
              <a:gdLst>
                <a:gd name="T0" fmla="*/ 0 w 11"/>
                <a:gd name="T1" fmla="*/ 52 h 52"/>
                <a:gd name="T2" fmla="*/ 0 w 11"/>
                <a:gd name="T3" fmla="*/ 0 h 52"/>
                <a:gd name="T4" fmla="*/ 6 w 11"/>
                <a:gd name="T5" fmla="*/ 0 h 52"/>
                <a:gd name="T6" fmla="*/ 11 w 11"/>
                <a:gd name="T7" fmla="*/ 0 h 52"/>
                <a:gd name="T8" fmla="*/ 11 w 11"/>
                <a:gd name="T9" fmla="*/ 52 h 52"/>
                <a:gd name="T10" fmla="*/ 0 w 11"/>
                <a:gd name="T1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52">
                  <a:moveTo>
                    <a:pt x="0" y="52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11" y="0"/>
                  </a:lnTo>
                  <a:lnTo>
                    <a:pt x="11" y="52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TeleGrotesk Next" pitchFamily="2" charset="0"/>
              </a:endParaRPr>
            </a:p>
          </p:txBody>
        </p:sp>
        <p:sp>
          <p:nvSpPr>
            <p:cNvPr id="29" name="Freeform 24"/>
            <p:cNvSpPr>
              <a:spLocks/>
            </p:cNvSpPr>
            <p:nvPr/>
          </p:nvSpPr>
          <p:spPr bwMode="auto">
            <a:xfrm>
              <a:off x="2479675" y="381000"/>
              <a:ext cx="60325" cy="82550"/>
            </a:xfrm>
            <a:custGeom>
              <a:avLst/>
              <a:gdLst>
                <a:gd name="T0" fmla="*/ 0 w 38"/>
                <a:gd name="T1" fmla="*/ 52 h 52"/>
                <a:gd name="T2" fmla="*/ 0 w 38"/>
                <a:gd name="T3" fmla="*/ 0 h 52"/>
                <a:gd name="T4" fmla="*/ 11 w 38"/>
                <a:gd name="T5" fmla="*/ 0 h 52"/>
                <a:gd name="T6" fmla="*/ 27 w 38"/>
                <a:gd name="T7" fmla="*/ 34 h 52"/>
                <a:gd name="T8" fmla="*/ 27 w 38"/>
                <a:gd name="T9" fmla="*/ 0 h 52"/>
                <a:gd name="T10" fmla="*/ 38 w 38"/>
                <a:gd name="T11" fmla="*/ 0 h 52"/>
                <a:gd name="T12" fmla="*/ 38 w 38"/>
                <a:gd name="T13" fmla="*/ 52 h 52"/>
                <a:gd name="T14" fmla="*/ 27 w 38"/>
                <a:gd name="T15" fmla="*/ 52 h 52"/>
                <a:gd name="T16" fmla="*/ 10 w 38"/>
                <a:gd name="T17" fmla="*/ 19 h 52"/>
                <a:gd name="T18" fmla="*/ 10 w 38"/>
                <a:gd name="T19" fmla="*/ 52 h 52"/>
                <a:gd name="T20" fmla="*/ 0 w 38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52">
                  <a:moveTo>
                    <a:pt x="0" y="52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27" y="34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38" y="52"/>
                  </a:lnTo>
                  <a:lnTo>
                    <a:pt x="27" y="52"/>
                  </a:lnTo>
                  <a:lnTo>
                    <a:pt x="10" y="19"/>
                  </a:lnTo>
                  <a:lnTo>
                    <a:pt x="10" y="52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TeleGrotesk Next" pitchFamily="2" charset="0"/>
              </a:endParaRPr>
            </a:p>
          </p:txBody>
        </p:sp>
        <p:sp>
          <p:nvSpPr>
            <p:cNvPr id="30" name="Freeform 25"/>
            <p:cNvSpPr>
              <a:spLocks/>
            </p:cNvSpPr>
            <p:nvPr/>
          </p:nvSpPr>
          <p:spPr bwMode="auto">
            <a:xfrm>
              <a:off x="2552700" y="379413"/>
              <a:ext cx="66675" cy="85725"/>
            </a:xfrm>
            <a:custGeom>
              <a:avLst/>
              <a:gdLst>
                <a:gd name="T0" fmla="*/ 102 w 102"/>
                <a:gd name="T1" fmla="*/ 129 h 132"/>
                <a:gd name="T2" fmla="*/ 82 w 102"/>
                <a:gd name="T3" fmla="*/ 129 h 132"/>
                <a:gd name="T4" fmla="*/ 82 w 102"/>
                <a:gd name="T5" fmla="*/ 115 h 132"/>
                <a:gd name="T6" fmla="*/ 73 w 102"/>
                <a:gd name="T7" fmla="*/ 124 h 132"/>
                <a:gd name="T8" fmla="*/ 51 w 102"/>
                <a:gd name="T9" fmla="*/ 132 h 132"/>
                <a:gd name="T10" fmla="*/ 14 w 102"/>
                <a:gd name="T11" fmla="*/ 113 h 132"/>
                <a:gd name="T12" fmla="*/ 0 w 102"/>
                <a:gd name="T13" fmla="*/ 67 h 132"/>
                <a:gd name="T14" fmla="*/ 14 w 102"/>
                <a:gd name="T15" fmla="*/ 20 h 132"/>
                <a:gd name="T16" fmla="*/ 54 w 102"/>
                <a:gd name="T17" fmla="*/ 0 h 132"/>
                <a:gd name="T18" fmla="*/ 89 w 102"/>
                <a:gd name="T19" fmla="*/ 16 h 132"/>
                <a:gd name="T20" fmla="*/ 100 w 102"/>
                <a:gd name="T21" fmla="*/ 39 h 132"/>
                <a:gd name="T22" fmla="*/ 100 w 102"/>
                <a:gd name="T23" fmla="*/ 45 h 132"/>
                <a:gd name="T24" fmla="*/ 74 w 102"/>
                <a:gd name="T25" fmla="*/ 45 h 132"/>
                <a:gd name="T26" fmla="*/ 70 w 102"/>
                <a:gd name="T27" fmla="*/ 32 h 132"/>
                <a:gd name="T28" fmla="*/ 53 w 102"/>
                <a:gd name="T29" fmla="*/ 23 h 132"/>
                <a:gd name="T30" fmla="*/ 34 w 102"/>
                <a:gd name="T31" fmla="*/ 35 h 132"/>
                <a:gd name="T32" fmla="*/ 27 w 102"/>
                <a:gd name="T33" fmla="*/ 66 h 132"/>
                <a:gd name="T34" fmla="*/ 35 w 102"/>
                <a:gd name="T35" fmla="*/ 99 h 132"/>
                <a:gd name="T36" fmla="*/ 54 w 102"/>
                <a:gd name="T37" fmla="*/ 109 h 132"/>
                <a:gd name="T38" fmla="*/ 72 w 102"/>
                <a:gd name="T39" fmla="*/ 100 h 132"/>
                <a:gd name="T40" fmla="*/ 77 w 102"/>
                <a:gd name="T41" fmla="*/ 81 h 132"/>
                <a:gd name="T42" fmla="*/ 55 w 102"/>
                <a:gd name="T43" fmla="*/ 81 h 132"/>
                <a:gd name="T44" fmla="*/ 55 w 102"/>
                <a:gd name="T45" fmla="*/ 61 h 132"/>
                <a:gd name="T46" fmla="*/ 102 w 102"/>
                <a:gd name="T47" fmla="*/ 61 h 132"/>
                <a:gd name="T48" fmla="*/ 102 w 102"/>
                <a:gd name="T49" fmla="*/ 1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2" h="132">
                  <a:moveTo>
                    <a:pt x="102" y="129"/>
                  </a:moveTo>
                  <a:cubicBezTo>
                    <a:pt x="82" y="129"/>
                    <a:pt x="82" y="129"/>
                    <a:pt x="82" y="129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79" y="119"/>
                    <a:pt x="76" y="122"/>
                    <a:pt x="73" y="124"/>
                  </a:cubicBezTo>
                  <a:cubicBezTo>
                    <a:pt x="67" y="129"/>
                    <a:pt x="59" y="132"/>
                    <a:pt x="51" y="132"/>
                  </a:cubicBezTo>
                  <a:cubicBezTo>
                    <a:pt x="35" y="132"/>
                    <a:pt x="23" y="125"/>
                    <a:pt x="14" y="113"/>
                  </a:cubicBezTo>
                  <a:cubicBezTo>
                    <a:pt x="5" y="101"/>
                    <a:pt x="0" y="85"/>
                    <a:pt x="0" y="67"/>
                  </a:cubicBezTo>
                  <a:cubicBezTo>
                    <a:pt x="0" y="48"/>
                    <a:pt x="5" y="33"/>
                    <a:pt x="14" y="20"/>
                  </a:cubicBezTo>
                  <a:cubicBezTo>
                    <a:pt x="24" y="7"/>
                    <a:pt x="37" y="0"/>
                    <a:pt x="54" y="0"/>
                  </a:cubicBezTo>
                  <a:cubicBezTo>
                    <a:pt x="68" y="0"/>
                    <a:pt x="79" y="5"/>
                    <a:pt x="89" y="16"/>
                  </a:cubicBezTo>
                  <a:cubicBezTo>
                    <a:pt x="94" y="23"/>
                    <a:pt x="98" y="30"/>
                    <a:pt x="100" y="39"/>
                  </a:cubicBezTo>
                  <a:cubicBezTo>
                    <a:pt x="100" y="40"/>
                    <a:pt x="100" y="42"/>
                    <a:pt x="100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3" y="40"/>
                    <a:pt x="72" y="35"/>
                    <a:pt x="70" y="32"/>
                  </a:cubicBezTo>
                  <a:cubicBezTo>
                    <a:pt x="66" y="26"/>
                    <a:pt x="60" y="23"/>
                    <a:pt x="53" y="23"/>
                  </a:cubicBezTo>
                  <a:cubicBezTo>
                    <a:pt x="45" y="23"/>
                    <a:pt x="39" y="27"/>
                    <a:pt x="34" y="35"/>
                  </a:cubicBezTo>
                  <a:cubicBezTo>
                    <a:pt x="30" y="43"/>
                    <a:pt x="27" y="53"/>
                    <a:pt x="27" y="66"/>
                  </a:cubicBezTo>
                  <a:cubicBezTo>
                    <a:pt x="27" y="80"/>
                    <a:pt x="30" y="91"/>
                    <a:pt x="35" y="99"/>
                  </a:cubicBezTo>
                  <a:cubicBezTo>
                    <a:pt x="39" y="106"/>
                    <a:pt x="46" y="109"/>
                    <a:pt x="54" y="109"/>
                  </a:cubicBezTo>
                  <a:cubicBezTo>
                    <a:pt x="62" y="109"/>
                    <a:pt x="68" y="106"/>
                    <a:pt x="72" y="100"/>
                  </a:cubicBezTo>
                  <a:cubicBezTo>
                    <a:pt x="75" y="95"/>
                    <a:pt x="77" y="89"/>
                    <a:pt x="77" y="81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102" y="61"/>
                    <a:pt x="102" y="61"/>
                    <a:pt x="102" y="61"/>
                  </a:cubicBezTo>
                  <a:lnTo>
                    <a:pt x="102" y="129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TeleGrotesk Next" pitchFamily="2" charset="0"/>
              </a:endParaRPr>
            </a:p>
          </p:txBody>
        </p:sp>
        <p:sp>
          <p:nvSpPr>
            <p:cNvPr id="31" name="Freeform 26"/>
            <p:cNvSpPr>
              <a:spLocks/>
            </p:cNvSpPr>
            <p:nvPr/>
          </p:nvSpPr>
          <p:spPr bwMode="auto">
            <a:xfrm>
              <a:off x="2633663" y="446088"/>
              <a:ext cx="19050" cy="17463"/>
            </a:xfrm>
            <a:custGeom>
              <a:avLst/>
              <a:gdLst>
                <a:gd name="T0" fmla="*/ 12 w 12"/>
                <a:gd name="T1" fmla="*/ 0 h 11"/>
                <a:gd name="T2" fmla="*/ 12 w 12"/>
                <a:gd name="T3" fmla="*/ 11 h 11"/>
                <a:gd name="T4" fmla="*/ 0 w 12"/>
                <a:gd name="T5" fmla="*/ 11 h 11"/>
                <a:gd name="T6" fmla="*/ 0 w 12"/>
                <a:gd name="T7" fmla="*/ 0 h 11"/>
                <a:gd name="T8" fmla="*/ 7 w 12"/>
                <a:gd name="T9" fmla="*/ 0 h 11"/>
                <a:gd name="T10" fmla="*/ 12 w 12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1">
                  <a:moveTo>
                    <a:pt x="12" y="0"/>
                  </a:moveTo>
                  <a:lnTo>
                    <a:pt x="1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7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TeleGrotesk Nex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3313548"/>
      </p:ext>
    </p:extLst>
  </p:cSld>
  <p:clrMap bg1="lt1" tx1="dk1" bg2="lt2" tx2="dk2" accent1="accent1" accent2="accent2" accent3="accent3" accent4="accent4" accent5="accent5" accent6="accent6" hlink="hlink" folHlink="folHlink"/>
  <p:hf hdr="0"/>
  <p:extLst>
    <p:ext uri="{56416CCD-93CA-4268-BC5B-53C4BB910035}">
      <p15:sldGuideLst xmlns:p15="http://schemas.microsoft.com/office/powerpoint/2012/main">
        <p15:guide id="1" pos="295" userDrawn="1">
          <p15:clr>
            <a:srgbClr val="F26B43"/>
          </p15:clr>
        </p15:guide>
        <p15:guide id="2" pos="4015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78800" y="371599"/>
            <a:ext cx="5900400" cy="3318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>
              <a:latin typeface="TeleGrotesk Next" pitchFamily="2" charset="0"/>
            </a:endParaRPr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78800" y="3876675"/>
            <a:ext cx="5900400" cy="45815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err="1"/>
              <a:t>Textmasterformate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907600" y="8640000"/>
            <a:ext cx="471600" cy="2808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latin typeface="Tele-GroteskNor" pitchFamily="2" charset="0"/>
              </a:defRPr>
            </a:lvl1pPr>
          </a:lstStyle>
          <a:p>
            <a:fld id="{76E97663-D53D-4421-A2F3-0C076A0529F5}" type="slidenum">
              <a:rPr lang="en-US" smtClean="0">
                <a:latin typeface="TeleGrotesk Next" pitchFamily="2" charset="0"/>
              </a:rPr>
              <a:pPr/>
              <a:t>‹Nr.›</a:t>
            </a:fld>
            <a:endParaRPr lang="en-US" dirty="0">
              <a:latin typeface="TeleGrotesk N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344682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indent="0" algn="l" defTabSz="1152144" rtl="0" eaLnBrk="1" latinLnBrk="0" hangingPunct="1">
      <a:lnSpc>
        <a:spcPct val="90000"/>
      </a:lnSpc>
      <a:spcBef>
        <a:spcPts val="400"/>
      </a:spcBef>
      <a:buClr>
        <a:schemeClr val="tx2"/>
      </a:buClr>
      <a:buSzPct val="75000"/>
      <a:buFont typeface="Wingdings" pitchFamily="2" charset="2"/>
      <a:buNone/>
      <a:defRPr sz="1000" kern="1200">
        <a:solidFill>
          <a:schemeClr val="tx1"/>
        </a:solidFill>
        <a:latin typeface="TeleGrotesk Next" pitchFamily="2" charset="0"/>
        <a:ea typeface="+mn-ea"/>
        <a:cs typeface="+mn-cs"/>
        <a:sym typeface="TeleGrotesk Next" pitchFamily="2" charset="0"/>
      </a:defRPr>
    </a:lvl1pPr>
    <a:lvl2pPr marL="0" indent="0" algn="l" defTabSz="1152144" rtl="0" eaLnBrk="1" latinLnBrk="0" hangingPunct="1">
      <a:lnSpc>
        <a:spcPct val="90000"/>
      </a:lnSpc>
      <a:spcBef>
        <a:spcPts val="400"/>
      </a:spcBef>
      <a:buClr>
        <a:schemeClr val="tx2"/>
      </a:buClr>
      <a:buSzPct val="75000"/>
      <a:buFont typeface="Wingdings" pitchFamily="2" charset="2"/>
      <a:buNone/>
      <a:defRPr sz="1000" kern="1200">
        <a:solidFill>
          <a:schemeClr val="tx1"/>
        </a:solidFill>
        <a:latin typeface="TeleGrotesk Next" pitchFamily="2" charset="0"/>
        <a:ea typeface="+mn-ea"/>
        <a:cs typeface="+mn-cs"/>
        <a:sym typeface="TeleGrotesk Next" pitchFamily="2" charset="0"/>
      </a:defRPr>
    </a:lvl2pPr>
    <a:lvl3pPr marL="85725" indent="-85725" algn="l" defTabSz="1152144" rtl="0" eaLnBrk="1" latinLnBrk="0" hangingPunct="1">
      <a:lnSpc>
        <a:spcPct val="90000"/>
      </a:lnSpc>
      <a:spcBef>
        <a:spcPts val="400"/>
      </a:spcBef>
      <a:buClrTx/>
      <a:buSzPct val="70000"/>
      <a:buFont typeface="Wingdings 2" panose="05020102010507070707" pitchFamily="18" charset="2"/>
      <a:buChar char="¡"/>
      <a:defRPr sz="1000" kern="1200">
        <a:solidFill>
          <a:schemeClr val="tx1"/>
        </a:solidFill>
        <a:latin typeface="TeleGrotesk Next" pitchFamily="2" charset="0"/>
        <a:ea typeface="+mn-ea"/>
        <a:cs typeface="+mn-cs"/>
        <a:sym typeface="TeleGrotesk Next" pitchFamily="2" charset="0"/>
      </a:defRPr>
    </a:lvl3pPr>
    <a:lvl4pPr marL="180975" indent="-95250" algn="l" defTabSz="1152144" rtl="0" eaLnBrk="1" latinLnBrk="0" hangingPunct="1">
      <a:lnSpc>
        <a:spcPct val="90000"/>
      </a:lnSpc>
      <a:spcBef>
        <a:spcPts val="400"/>
      </a:spcBef>
      <a:buClrTx/>
      <a:buSzPct val="70000"/>
      <a:buFont typeface="Wingdings 2" panose="05020102010507070707" pitchFamily="18" charset="2"/>
      <a:buChar char="¡"/>
      <a:defRPr sz="1000" kern="1200">
        <a:solidFill>
          <a:schemeClr val="tx1"/>
        </a:solidFill>
        <a:latin typeface="TeleGrotesk Next" pitchFamily="2" charset="0"/>
        <a:ea typeface="+mn-ea"/>
        <a:cs typeface="+mn-cs"/>
        <a:sym typeface="TeleGrotesk Next" pitchFamily="2" charset="0"/>
      </a:defRPr>
    </a:lvl4pPr>
    <a:lvl5pPr marL="266700" indent="-85725" algn="l" defTabSz="1152144" rtl="0" eaLnBrk="1" latinLnBrk="0" hangingPunct="1">
      <a:lnSpc>
        <a:spcPct val="90000"/>
      </a:lnSpc>
      <a:spcBef>
        <a:spcPts val="400"/>
      </a:spcBef>
      <a:buClrTx/>
      <a:buSzPct val="70000"/>
      <a:buFont typeface="Wingdings 2" panose="05020102010507070707" pitchFamily="18" charset="2"/>
      <a:buChar char="¡"/>
      <a:defRPr sz="1000" kern="1200">
        <a:solidFill>
          <a:schemeClr val="tx1"/>
        </a:solidFill>
        <a:latin typeface="TeleGrotesk Next" pitchFamily="2" charset="0"/>
        <a:ea typeface="+mn-ea"/>
        <a:cs typeface="+mn-cs"/>
        <a:sym typeface="TeleGrotesk Next" pitchFamily="2" charset="0"/>
      </a:defRPr>
    </a:lvl5pPr>
    <a:lvl6pPr marL="2880360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3456432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4032504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4608576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70188" y="276225"/>
            <a:ext cx="4386262" cy="24669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>
              <a:latin typeface="TeleGrotesk Next" pitchFamily="2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97663-D53D-4421-A2F3-0C076A0529F5}" type="slidenum">
              <a:rPr lang="en-US" smtClean="0">
                <a:latin typeface="TeleGrotesk Next" pitchFamily="2" charset="0"/>
              </a:rPr>
              <a:pPr/>
              <a:t>1</a:t>
            </a:fld>
            <a:endParaRPr lang="en-US" dirty="0">
              <a:latin typeface="TeleGrotesk N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704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3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3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3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.jp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2.png"/><Relationship Id="rId2" Type="http://schemas.openxmlformats.org/officeDocument/2006/relationships/tags" Target="../tags/tag25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1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7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6.bin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8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5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6.jp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7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8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9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0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073071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23851" y="323850"/>
            <a:ext cx="10874374" cy="2308324"/>
          </a:xfrm>
          <a:noFill/>
        </p:spPr>
        <p:txBody>
          <a:bodyPr wrap="square" lIns="0" tIns="0">
            <a:spAutoFit/>
          </a:bodyPr>
          <a:lstStyle>
            <a:lvl1pPr>
              <a:defRPr sz="7500" smtClean="0">
                <a:solidFill>
                  <a:schemeClr val="bg1"/>
                </a:solidFill>
                <a:latin typeface="TeleGrotesk Next Ultra" pitchFamily="2" charset="0"/>
                <a:sym typeface="TeleGrotesk Next Ultra" pitchFamily="2" charset="0"/>
              </a:defRPr>
            </a:lvl1pPr>
          </a:lstStyle>
          <a:p>
            <a:r>
              <a:rPr lang="en-US" noProof="0" dirty="0"/>
              <a:t>next Ultra </a:t>
            </a:r>
            <a:br>
              <a:rPr lang="en-US" noProof="0" dirty="0"/>
            </a:br>
            <a:r>
              <a:rPr lang="en-US" noProof="0" dirty="0"/>
              <a:t>60 (75) 90 PT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sz="quarter" idx="10" hasCustomPrompt="1"/>
          </p:nvPr>
        </p:nvSpPr>
        <p:spPr bwMode="black">
          <a:xfrm>
            <a:off x="323850" y="3240088"/>
            <a:ext cx="10874375" cy="512090"/>
          </a:xfrm>
          <a:noFill/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noProof="0" dirty="0"/>
              <a:t>Sub-heading: </a:t>
            </a:r>
            <a:r>
              <a:rPr lang="en-US" noProof="0" dirty="0" err="1"/>
              <a:t>TeleGrotesk</a:t>
            </a:r>
            <a:r>
              <a:rPr lang="en-US" noProof="0" dirty="0"/>
              <a:t> Next bold 18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grpSp>
        <p:nvGrpSpPr>
          <p:cNvPr id="34" name="Gruppieren 33"/>
          <p:cNvGrpSpPr/>
          <p:nvPr userDrawn="1"/>
        </p:nvGrpSpPr>
        <p:grpSpPr bwMode="black">
          <a:xfrm>
            <a:off x="323850" y="5511800"/>
            <a:ext cx="1314450" cy="649288"/>
            <a:chOff x="323850" y="5511800"/>
            <a:chExt cx="1314450" cy="649288"/>
          </a:xfrm>
        </p:grpSpPr>
        <p:sp>
          <p:nvSpPr>
            <p:cNvPr id="4" name="Freeform 5"/>
            <p:cNvSpPr>
              <a:spLocks/>
            </p:cNvSpPr>
            <p:nvPr userDrawn="1"/>
          </p:nvSpPr>
          <p:spPr bwMode="black">
            <a:xfrm>
              <a:off x="323850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42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42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black">
            <a:xfrm>
              <a:off x="723900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3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black">
            <a:xfrm>
              <a:off x="1116013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39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11" name="Freeform 8"/>
            <p:cNvSpPr>
              <a:spLocks/>
            </p:cNvSpPr>
            <p:nvPr userDrawn="1"/>
          </p:nvSpPr>
          <p:spPr bwMode="black">
            <a:xfrm>
              <a:off x="1508125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4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4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12" name="Freeform 9"/>
            <p:cNvSpPr>
              <a:spLocks/>
            </p:cNvSpPr>
            <p:nvPr userDrawn="1"/>
          </p:nvSpPr>
          <p:spPr bwMode="black">
            <a:xfrm>
              <a:off x="323850" y="5511800"/>
              <a:ext cx="530225" cy="649288"/>
            </a:xfrm>
            <a:custGeom>
              <a:avLst/>
              <a:gdLst>
                <a:gd name="T0" fmla="*/ 306 w 310"/>
                <a:gd name="T1" fmla="*/ 0 h 378"/>
                <a:gd name="T2" fmla="*/ 4 w 310"/>
                <a:gd name="T3" fmla="*/ 0 h 378"/>
                <a:gd name="T4" fmla="*/ 0 w 310"/>
                <a:gd name="T5" fmla="*/ 133 h 378"/>
                <a:gd name="T6" fmla="*/ 20 w 310"/>
                <a:gd name="T7" fmla="*/ 136 h 378"/>
                <a:gd name="T8" fmla="*/ 51 w 310"/>
                <a:gd name="T9" fmla="*/ 49 h 378"/>
                <a:gd name="T10" fmla="*/ 125 w 310"/>
                <a:gd name="T11" fmla="*/ 18 h 378"/>
                <a:gd name="T12" fmla="*/ 125 w 310"/>
                <a:gd name="T13" fmla="*/ 297 h 378"/>
                <a:gd name="T14" fmla="*/ 114 w 310"/>
                <a:gd name="T15" fmla="*/ 344 h 378"/>
                <a:gd name="T16" fmla="*/ 84 w 310"/>
                <a:gd name="T17" fmla="*/ 356 h 378"/>
                <a:gd name="T18" fmla="*/ 62 w 310"/>
                <a:gd name="T19" fmla="*/ 356 h 378"/>
                <a:gd name="T20" fmla="*/ 62 w 310"/>
                <a:gd name="T21" fmla="*/ 378 h 378"/>
                <a:gd name="T22" fmla="*/ 248 w 310"/>
                <a:gd name="T23" fmla="*/ 378 h 378"/>
                <a:gd name="T24" fmla="*/ 248 w 310"/>
                <a:gd name="T25" fmla="*/ 356 h 378"/>
                <a:gd name="T26" fmla="*/ 227 w 310"/>
                <a:gd name="T27" fmla="*/ 356 h 378"/>
                <a:gd name="T28" fmla="*/ 196 w 310"/>
                <a:gd name="T29" fmla="*/ 344 h 378"/>
                <a:gd name="T30" fmla="*/ 185 w 310"/>
                <a:gd name="T31" fmla="*/ 297 h 378"/>
                <a:gd name="T32" fmla="*/ 185 w 310"/>
                <a:gd name="T33" fmla="*/ 18 h 378"/>
                <a:gd name="T34" fmla="*/ 259 w 310"/>
                <a:gd name="T35" fmla="*/ 49 h 378"/>
                <a:gd name="T36" fmla="*/ 290 w 310"/>
                <a:gd name="T37" fmla="*/ 136 h 378"/>
                <a:gd name="T38" fmla="*/ 310 w 310"/>
                <a:gd name="T39" fmla="*/ 133 h 378"/>
                <a:gd name="T40" fmla="*/ 306 w 310"/>
                <a:gd name="T4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0" h="378">
                  <a:moveTo>
                    <a:pt x="30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0" y="136"/>
                    <a:pt x="20" y="136"/>
                    <a:pt x="20" y="136"/>
                  </a:cubicBezTo>
                  <a:cubicBezTo>
                    <a:pt x="24" y="97"/>
                    <a:pt x="34" y="68"/>
                    <a:pt x="51" y="49"/>
                  </a:cubicBezTo>
                  <a:cubicBezTo>
                    <a:pt x="69" y="29"/>
                    <a:pt x="93" y="19"/>
                    <a:pt x="125" y="18"/>
                  </a:cubicBezTo>
                  <a:cubicBezTo>
                    <a:pt x="125" y="297"/>
                    <a:pt x="125" y="297"/>
                    <a:pt x="125" y="297"/>
                  </a:cubicBezTo>
                  <a:cubicBezTo>
                    <a:pt x="125" y="321"/>
                    <a:pt x="122" y="337"/>
                    <a:pt x="114" y="344"/>
                  </a:cubicBezTo>
                  <a:cubicBezTo>
                    <a:pt x="108" y="350"/>
                    <a:pt x="98" y="354"/>
                    <a:pt x="84" y="356"/>
                  </a:cubicBezTo>
                  <a:cubicBezTo>
                    <a:pt x="79" y="356"/>
                    <a:pt x="72" y="356"/>
                    <a:pt x="62" y="356"/>
                  </a:cubicBezTo>
                  <a:cubicBezTo>
                    <a:pt x="62" y="378"/>
                    <a:pt x="62" y="378"/>
                    <a:pt x="62" y="378"/>
                  </a:cubicBezTo>
                  <a:cubicBezTo>
                    <a:pt x="248" y="378"/>
                    <a:pt x="248" y="378"/>
                    <a:pt x="248" y="378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38" y="356"/>
                    <a:pt x="231" y="356"/>
                    <a:pt x="227" y="356"/>
                  </a:cubicBezTo>
                  <a:cubicBezTo>
                    <a:pt x="212" y="354"/>
                    <a:pt x="202" y="350"/>
                    <a:pt x="196" y="344"/>
                  </a:cubicBezTo>
                  <a:cubicBezTo>
                    <a:pt x="189" y="337"/>
                    <a:pt x="185" y="321"/>
                    <a:pt x="185" y="297"/>
                  </a:cubicBezTo>
                  <a:cubicBezTo>
                    <a:pt x="185" y="18"/>
                    <a:pt x="185" y="18"/>
                    <a:pt x="185" y="18"/>
                  </a:cubicBezTo>
                  <a:cubicBezTo>
                    <a:pt x="217" y="19"/>
                    <a:pt x="241" y="29"/>
                    <a:pt x="259" y="49"/>
                  </a:cubicBezTo>
                  <a:cubicBezTo>
                    <a:pt x="276" y="68"/>
                    <a:pt x="286" y="97"/>
                    <a:pt x="290" y="136"/>
                  </a:cubicBezTo>
                  <a:cubicBezTo>
                    <a:pt x="310" y="133"/>
                    <a:pt x="310" y="133"/>
                    <a:pt x="310" y="133"/>
                  </a:cubicBezTo>
                  <a:lnTo>
                    <a:pt x="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</p:grpSp>
      <p:grpSp>
        <p:nvGrpSpPr>
          <p:cNvPr id="63" name="Gruppieren 62"/>
          <p:cNvGrpSpPr/>
          <p:nvPr userDrawn="1"/>
        </p:nvGrpSpPr>
        <p:grpSpPr bwMode="black">
          <a:xfrm>
            <a:off x="8974137" y="5788025"/>
            <a:ext cx="2224088" cy="171450"/>
            <a:chOff x="3213101" y="5788025"/>
            <a:chExt cx="2224088" cy="171450"/>
          </a:xfrm>
        </p:grpSpPr>
        <p:sp>
          <p:nvSpPr>
            <p:cNvPr id="64" name="Freeform 55"/>
            <p:cNvSpPr>
              <a:spLocks/>
            </p:cNvSpPr>
            <p:nvPr userDrawn="1"/>
          </p:nvSpPr>
          <p:spPr bwMode="black">
            <a:xfrm>
              <a:off x="3213101" y="5791200"/>
              <a:ext cx="100013" cy="163513"/>
            </a:xfrm>
            <a:custGeom>
              <a:avLst/>
              <a:gdLst>
                <a:gd name="T0" fmla="*/ 0 w 63"/>
                <a:gd name="T1" fmla="*/ 103 h 103"/>
                <a:gd name="T2" fmla="*/ 0 w 63"/>
                <a:gd name="T3" fmla="*/ 0 h 103"/>
                <a:gd name="T4" fmla="*/ 22 w 63"/>
                <a:gd name="T5" fmla="*/ 0 h 103"/>
                <a:gd name="T6" fmla="*/ 22 w 63"/>
                <a:gd name="T7" fmla="*/ 84 h 103"/>
                <a:gd name="T8" fmla="*/ 63 w 63"/>
                <a:gd name="T9" fmla="*/ 84 h 103"/>
                <a:gd name="T10" fmla="*/ 63 w 63"/>
                <a:gd name="T11" fmla="*/ 103 h 103"/>
                <a:gd name="T12" fmla="*/ 0 w 63"/>
                <a:gd name="T13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03">
                  <a:moveTo>
                    <a:pt x="0" y="103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84"/>
                  </a:lnTo>
                  <a:lnTo>
                    <a:pt x="63" y="84"/>
                  </a:lnTo>
                  <a:lnTo>
                    <a:pt x="63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black">
            <a:xfrm>
              <a:off x="3333751" y="5791200"/>
              <a:ext cx="34925" cy="163513"/>
            </a:xfrm>
            <a:custGeom>
              <a:avLst/>
              <a:gdLst>
                <a:gd name="T0" fmla="*/ 0 w 22"/>
                <a:gd name="T1" fmla="*/ 103 h 103"/>
                <a:gd name="T2" fmla="*/ 0 w 22"/>
                <a:gd name="T3" fmla="*/ 0 h 103"/>
                <a:gd name="T4" fmla="*/ 10 w 22"/>
                <a:gd name="T5" fmla="*/ 0 h 103"/>
                <a:gd name="T6" fmla="*/ 22 w 22"/>
                <a:gd name="T7" fmla="*/ 0 h 103"/>
                <a:gd name="T8" fmla="*/ 22 w 22"/>
                <a:gd name="T9" fmla="*/ 103 h 103"/>
                <a:gd name="T10" fmla="*/ 0 w 22"/>
                <a:gd name="T1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03">
                  <a:moveTo>
                    <a:pt x="0" y="103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22" y="0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black">
            <a:xfrm>
              <a:off x="3400426" y="5791200"/>
              <a:ext cx="98425" cy="163513"/>
            </a:xfrm>
            <a:custGeom>
              <a:avLst/>
              <a:gdLst>
                <a:gd name="T0" fmla="*/ 0 w 62"/>
                <a:gd name="T1" fmla="*/ 103 h 103"/>
                <a:gd name="T2" fmla="*/ 0 w 62"/>
                <a:gd name="T3" fmla="*/ 0 h 103"/>
                <a:gd name="T4" fmla="*/ 62 w 62"/>
                <a:gd name="T5" fmla="*/ 0 h 103"/>
                <a:gd name="T6" fmla="*/ 62 w 62"/>
                <a:gd name="T7" fmla="*/ 19 h 103"/>
                <a:gd name="T8" fmla="*/ 22 w 62"/>
                <a:gd name="T9" fmla="*/ 19 h 103"/>
                <a:gd name="T10" fmla="*/ 22 w 62"/>
                <a:gd name="T11" fmla="*/ 43 h 103"/>
                <a:gd name="T12" fmla="*/ 57 w 62"/>
                <a:gd name="T13" fmla="*/ 43 h 103"/>
                <a:gd name="T14" fmla="*/ 57 w 62"/>
                <a:gd name="T15" fmla="*/ 61 h 103"/>
                <a:gd name="T16" fmla="*/ 22 w 62"/>
                <a:gd name="T17" fmla="*/ 61 h 103"/>
                <a:gd name="T18" fmla="*/ 22 w 62"/>
                <a:gd name="T19" fmla="*/ 103 h 103"/>
                <a:gd name="T20" fmla="*/ 0 w 62"/>
                <a:gd name="T2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103">
                  <a:moveTo>
                    <a:pt x="0" y="103"/>
                  </a:moveTo>
                  <a:lnTo>
                    <a:pt x="0" y="0"/>
                  </a:lnTo>
                  <a:lnTo>
                    <a:pt x="62" y="0"/>
                  </a:lnTo>
                  <a:lnTo>
                    <a:pt x="62" y="19"/>
                  </a:lnTo>
                  <a:lnTo>
                    <a:pt x="22" y="19"/>
                  </a:lnTo>
                  <a:lnTo>
                    <a:pt x="22" y="43"/>
                  </a:lnTo>
                  <a:lnTo>
                    <a:pt x="57" y="43"/>
                  </a:lnTo>
                  <a:lnTo>
                    <a:pt x="57" y="61"/>
                  </a:lnTo>
                  <a:lnTo>
                    <a:pt x="22" y="61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black">
            <a:xfrm>
              <a:off x="3519488" y="5791200"/>
              <a:ext cx="106363" cy="163513"/>
            </a:xfrm>
            <a:custGeom>
              <a:avLst/>
              <a:gdLst>
                <a:gd name="T0" fmla="*/ 0 w 67"/>
                <a:gd name="T1" fmla="*/ 103 h 103"/>
                <a:gd name="T2" fmla="*/ 0 w 67"/>
                <a:gd name="T3" fmla="*/ 0 h 103"/>
                <a:gd name="T4" fmla="*/ 66 w 67"/>
                <a:gd name="T5" fmla="*/ 0 h 103"/>
                <a:gd name="T6" fmla="*/ 66 w 67"/>
                <a:gd name="T7" fmla="*/ 19 h 103"/>
                <a:gd name="T8" fmla="*/ 22 w 67"/>
                <a:gd name="T9" fmla="*/ 19 h 103"/>
                <a:gd name="T10" fmla="*/ 22 w 67"/>
                <a:gd name="T11" fmla="*/ 41 h 103"/>
                <a:gd name="T12" fmla="*/ 62 w 67"/>
                <a:gd name="T13" fmla="*/ 41 h 103"/>
                <a:gd name="T14" fmla="*/ 62 w 67"/>
                <a:gd name="T15" fmla="*/ 59 h 103"/>
                <a:gd name="T16" fmla="*/ 22 w 67"/>
                <a:gd name="T17" fmla="*/ 59 h 103"/>
                <a:gd name="T18" fmla="*/ 22 w 67"/>
                <a:gd name="T19" fmla="*/ 84 h 103"/>
                <a:gd name="T20" fmla="*/ 67 w 67"/>
                <a:gd name="T21" fmla="*/ 84 h 103"/>
                <a:gd name="T22" fmla="*/ 67 w 67"/>
                <a:gd name="T23" fmla="*/ 103 h 103"/>
                <a:gd name="T24" fmla="*/ 0 w 67"/>
                <a:gd name="T2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3">
                  <a:moveTo>
                    <a:pt x="0" y="103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1"/>
                  </a:lnTo>
                  <a:lnTo>
                    <a:pt x="62" y="41"/>
                  </a:lnTo>
                  <a:lnTo>
                    <a:pt x="62" y="59"/>
                  </a:lnTo>
                  <a:lnTo>
                    <a:pt x="22" y="59"/>
                  </a:lnTo>
                  <a:lnTo>
                    <a:pt x="22" y="84"/>
                  </a:lnTo>
                  <a:lnTo>
                    <a:pt x="67" y="84"/>
                  </a:lnTo>
                  <a:lnTo>
                    <a:pt x="67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black">
            <a:xfrm>
              <a:off x="3711576" y="5791200"/>
              <a:ext cx="34925" cy="163513"/>
            </a:xfrm>
            <a:custGeom>
              <a:avLst/>
              <a:gdLst>
                <a:gd name="T0" fmla="*/ 0 w 22"/>
                <a:gd name="T1" fmla="*/ 103 h 103"/>
                <a:gd name="T2" fmla="*/ 0 w 22"/>
                <a:gd name="T3" fmla="*/ 0 h 103"/>
                <a:gd name="T4" fmla="*/ 12 w 22"/>
                <a:gd name="T5" fmla="*/ 0 h 103"/>
                <a:gd name="T6" fmla="*/ 22 w 22"/>
                <a:gd name="T7" fmla="*/ 0 h 103"/>
                <a:gd name="T8" fmla="*/ 22 w 22"/>
                <a:gd name="T9" fmla="*/ 103 h 103"/>
                <a:gd name="T10" fmla="*/ 0 w 22"/>
                <a:gd name="T1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03">
                  <a:moveTo>
                    <a:pt x="0" y="103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2" y="0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black">
            <a:xfrm>
              <a:off x="3771901" y="5788025"/>
              <a:ext cx="114300" cy="171450"/>
            </a:xfrm>
            <a:custGeom>
              <a:avLst/>
              <a:gdLst>
                <a:gd name="T0" fmla="*/ 0 w 88"/>
                <a:gd name="T1" fmla="*/ 92 h 132"/>
                <a:gd name="T2" fmla="*/ 27 w 88"/>
                <a:gd name="T3" fmla="*/ 92 h 132"/>
                <a:gd name="T4" fmla="*/ 30 w 88"/>
                <a:gd name="T5" fmla="*/ 103 h 132"/>
                <a:gd name="T6" fmla="*/ 44 w 88"/>
                <a:gd name="T7" fmla="*/ 110 h 132"/>
                <a:gd name="T8" fmla="*/ 57 w 88"/>
                <a:gd name="T9" fmla="*/ 105 h 132"/>
                <a:gd name="T10" fmla="*/ 60 w 88"/>
                <a:gd name="T11" fmla="*/ 95 h 132"/>
                <a:gd name="T12" fmla="*/ 54 w 88"/>
                <a:gd name="T13" fmla="*/ 82 h 132"/>
                <a:gd name="T14" fmla="*/ 47 w 88"/>
                <a:gd name="T15" fmla="*/ 78 h 132"/>
                <a:gd name="T16" fmla="*/ 38 w 88"/>
                <a:gd name="T17" fmla="*/ 75 h 132"/>
                <a:gd name="T18" fmla="*/ 15 w 88"/>
                <a:gd name="T19" fmla="*/ 64 h 132"/>
                <a:gd name="T20" fmla="*/ 1 w 88"/>
                <a:gd name="T21" fmla="*/ 35 h 132"/>
                <a:gd name="T22" fmla="*/ 11 w 88"/>
                <a:gd name="T23" fmla="*/ 11 h 132"/>
                <a:gd name="T24" fmla="*/ 41 w 88"/>
                <a:gd name="T25" fmla="*/ 0 h 132"/>
                <a:gd name="T26" fmla="*/ 76 w 88"/>
                <a:gd name="T27" fmla="*/ 16 h 132"/>
                <a:gd name="T28" fmla="*/ 83 w 88"/>
                <a:gd name="T29" fmla="*/ 36 h 132"/>
                <a:gd name="T30" fmla="*/ 57 w 88"/>
                <a:gd name="T31" fmla="*/ 36 h 132"/>
                <a:gd name="T32" fmla="*/ 52 w 88"/>
                <a:gd name="T33" fmla="*/ 26 h 132"/>
                <a:gd name="T34" fmla="*/ 40 w 88"/>
                <a:gd name="T35" fmla="*/ 22 h 132"/>
                <a:gd name="T36" fmla="*/ 30 w 88"/>
                <a:gd name="T37" fmla="*/ 25 h 132"/>
                <a:gd name="T38" fmla="*/ 26 w 88"/>
                <a:gd name="T39" fmla="*/ 35 h 132"/>
                <a:gd name="T40" fmla="*/ 33 w 88"/>
                <a:gd name="T41" fmla="*/ 46 h 132"/>
                <a:gd name="T42" fmla="*/ 51 w 88"/>
                <a:gd name="T43" fmla="*/ 54 h 132"/>
                <a:gd name="T44" fmla="*/ 75 w 88"/>
                <a:gd name="T45" fmla="*/ 66 h 132"/>
                <a:gd name="T46" fmla="*/ 88 w 88"/>
                <a:gd name="T47" fmla="*/ 93 h 132"/>
                <a:gd name="T48" fmla="*/ 76 w 88"/>
                <a:gd name="T49" fmla="*/ 121 h 132"/>
                <a:gd name="T50" fmla="*/ 44 w 88"/>
                <a:gd name="T51" fmla="*/ 132 h 132"/>
                <a:gd name="T52" fmla="*/ 7 w 88"/>
                <a:gd name="T53" fmla="*/ 114 h 132"/>
                <a:gd name="T54" fmla="*/ 0 w 88"/>
                <a:gd name="T55" fmla="*/ 9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" h="132">
                  <a:moveTo>
                    <a:pt x="0" y="92"/>
                  </a:moveTo>
                  <a:cubicBezTo>
                    <a:pt x="27" y="92"/>
                    <a:pt x="27" y="92"/>
                    <a:pt x="27" y="92"/>
                  </a:cubicBezTo>
                  <a:cubicBezTo>
                    <a:pt x="28" y="97"/>
                    <a:pt x="29" y="101"/>
                    <a:pt x="30" y="103"/>
                  </a:cubicBezTo>
                  <a:cubicBezTo>
                    <a:pt x="34" y="108"/>
                    <a:pt x="38" y="110"/>
                    <a:pt x="44" y="110"/>
                  </a:cubicBezTo>
                  <a:cubicBezTo>
                    <a:pt x="49" y="110"/>
                    <a:pt x="54" y="109"/>
                    <a:pt x="57" y="105"/>
                  </a:cubicBezTo>
                  <a:cubicBezTo>
                    <a:pt x="59" y="103"/>
                    <a:pt x="60" y="99"/>
                    <a:pt x="60" y="95"/>
                  </a:cubicBezTo>
                  <a:cubicBezTo>
                    <a:pt x="60" y="90"/>
                    <a:pt x="58" y="86"/>
                    <a:pt x="54" y="82"/>
                  </a:cubicBezTo>
                  <a:cubicBezTo>
                    <a:pt x="52" y="81"/>
                    <a:pt x="50" y="79"/>
                    <a:pt x="47" y="78"/>
                  </a:cubicBezTo>
                  <a:cubicBezTo>
                    <a:pt x="46" y="78"/>
                    <a:pt x="43" y="77"/>
                    <a:pt x="38" y="75"/>
                  </a:cubicBezTo>
                  <a:cubicBezTo>
                    <a:pt x="27" y="71"/>
                    <a:pt x="20" y="67"/>
                    <a:pt x="15" y="64"/>
                  </a:cubicBezTo>
                  <a:cubicBezTo>
                    <a:pt x="6" y="57"/>
                    <a:pt x="1" y="47"/>
                    <a:pt x="1" y="35"/>
                  </a:cubicBezTo>
                  <a:cubicBezTo>
                    <a:pt x="1" y="25"/>
                    <a:pt x="5" y="17"/>
                    <a:pt x="11" y="11"/>
                  </a:cubicBezTo>
                  <a:cubicBezTo>
                    <a:pt x="18" y="4"/>
                    <a:pt x="28" y="0"/>
                    <a:pt x="41" y="0"/>
                  </a:cubicBezTo>
                  <a:cubicBezTo>
                    <a:pt x="56" y="0"/>
                    <a:pt x="68" y="6"/>
                    <a:pt x="76" y="16"/>
                  </a:cubicBezTo>
                  <a:cubicBezTo>
                    <a:pt x="80" y="22"/>
                    <a:pt x="82" y="28"/>
                    <a:pt x="83" y="36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6" y="32"/>
                    <a:pt x="55" y="28"/>
                    <a:pt x="52" y="26"/>
                  </a:cubicBezTo>
                  <a:cubicBezTo>
                    <a:pt x="49" y="23"/>
                    <a:pt x="45" y="22"/>
                    <a:pt x="40" y="22"/>
                  </a:cubicBezTo>
                  <a:cubicBezTo>
                    <a:pt x="36" y="22"/>
                    <a:pt x="33" y="23"/>
                    <a:pt x="30" y="25"/>
                  </a:cubicBezTo>
                  <a:cubicBezTo>
                    <a:pt x="28" y="27"/>
                    <a:pt x="26" y="30"/>
                    <a:pt x="26" y="35"/>
                  </a:cubicBezTo>
                  <a:cubicBezTo>
                    <a:pt x="26" y="39"/>
                    <a:pt x="28" y="43"/>
                    <a:pt x="33" y="46"/>
                  </a:cubicBezTo>
                  <a:cubicBezTo>
                    <a:pt x="36" y="48"/>
                    <a:pt x="42" y="51"/>
                    <a:pt x="51" y="54"/>
                  </a:cubicBezTo>
                  <a:cubicBezTo>
                    <a:pt x="61" y="57"/>
                    <a:pt x="70" y="61"/>
                    <a:pt x="75" y="66"/>
                  </a:cubicBezTo>
                  <a:cubicBezTo>
                    <a:pt x="84" y="73"/>
                    <a:pt x="88" y="82"/>
                    <a:pt x="88" y="93"/>
                  </a:cubicBezTo>
                  <a:cubicBezTo>
                    <a:pt x="88" y="104"/>
                    <a:pt x="84" y="114"/>
                    <a:pt x="76" y="121"/>
                  </a:cubicBezTo>
                  <a:cubicBezTo>
                    <a:pt x="68" y="128"/>
                    <a:pt x="57" y="132"/>
                    <a:pt x="44" y="132"/>
                  </a:cubicBezTo>
                  <a:cubicBezTo>
                    <a:pt x="27" y="132"/>
                    <a:pt x="15" y="126"/>
                    <a:pt x="7" y="114"/>
                  </a:cubicBezTo>
                  <a:cubicBezTo>
                    <a:pt x="3" y="107"/>
                    <a:pt x="1" y="100"/>
                    <a:pt x="0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black">
            <a:xfrm>
              <a:off x="3968751" y="5791200"/>
              <a:ext cx="98425" cy="163513"/>
            </a:xfrm>
            <a:custGeom>
              <a:avLst/>
              <a:gdLst>
                <a:gd name="T0" fmla="*/ 0 w 62"/>
                <a:gd name="T1" fmla="*/ 103 h 103"/>
                <a:gd name="T2" fmla="*/ 0 w 62"/>
                <a:gd name="T3" fmla="*/ 0 h 103"/>
                <a:gd name="T4" fmla="*/ 62 w 62"/>
                <a:gd name="T5" fmla="*/ 0 h 103"/>
                <a:gd name="T6" fmla="*/ 62 w 62"/>
                <a:gd name="T7" fmla="*/ 19 h 103"/>
                <a:gd name="T8" fmla="*/ 22 w 62"/>
                <a:gd name="T9" fmla="*/ 19 h 103"/>
                <a:gd name="T10" fmla="*/ 22 w 62"/>
                <a:gd name="T11" fmla="*/ 43 h 103"/>
                <a:gd name="T12" fmla="*/ 57 w 62"/>
                <a:gd name="T13" fmla="*/ 43 h 103"/>
                <a:gd name="T14" fmla="*/ 57 w 62"/>
                <a:gd name="T15" fmla="*/ 61 h 103"/>
                <a:gd name="T16" fmla="*/ 22 w 62"/>
                <a:gd name="T17" fmla="*/ 61 h 103"/>
                <a:gd name="T18" fmla="*/ 22 w 62"/>
                <a:gd name="T19" fmla="*/ 103 h 103"/>
                <a:gd name="T20" fmla="*/ 0 w 62"/>
                <a:gd name="T2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103">
                  <a:moveTo>
                    <a:pt x="0" y="103"/>
                  </a:moveTo>
                  <a:lnTo>
                    <a:pt x="0" y="0"/>
                  </a:lnTo>
                  <a:lnTo>
                    <a:pt x="62" y="0"/>
                  </a:lnTo>
                  <a:lnTo>
                    <a:pt x="62" y="19"/>
                  </a:lnTo>
                  <a:lnTo>
                    <a:pt x="22" y="19"/>
                  </a:lnTo>
                  <a:lnTo>
                    <a:pt x="22" y="43"/>
                  </a:lnTo>
                  <a:lnTo>
                    <a:pt x="57" y="43"/>
                  </a:lnTo>
                  <a:lnTo>
                    <a:pt x="57" y="61"/>
                  </a:lnTo>
                  <a:lnTo>
                    <a:pt x="22" y="61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1" name="Freeform 62"/>
            <p:cNvSpPr>
              <a:spLocks noEditPoints="1"/>
            </p:cNvSpPr>
            <p:nvPr userDrawn="1"/>
          </p:nvSpPr>
          <p:spPr bwMode="black">
            <a:xfrm>
              <a:off x="4081463" y="5788025"/>
              <a:ext cx="138113" cy="171450"/>
            </a:xfrm>
            <a:custGeom>
              <a:avLst/>
              <a:gdLst>
                <a:gd name="T0" fmla="*/ 54 w 107"/>
                <a:gd name="T1" fmla="*/ 0 h 132"/>
                <a:gd name="T2" fmla="*/ 90 w 107"/>
                <a:gd name="T3" fmla="*/ 17 h 132"/>
                <a:gd name="T4" fmla="*/ 107 w 107"/>
                <a:gd name="T5" fmla="*/ 66 h 132"/>
                <a:gd name="T6" fmla="*/ 94 w 107"/>
                <a:gd name="T7" fmla="*/ 111 h 132"/>
                <a:gd name="T8" fmla="*/ 76 w 107"/>
                <a:gd name="T9" fmla="*/ 127 h 132"/>
                <a:gd name="T10" fmla="*/ 53 w 107"/>
                <a:gd name="T11" fmla="*/ 132 h 132"/>
                <a:gd name="T12" fmla="*/ 12 w 107"/>
                <a:gd name="T13" fmla="*/ 110 h 132"/>
                <a:gd name="T14" fmla="*/ 0 w 107"/>
                <a:gd name="T15" fmla="*/ 66 h 132"/>
                <a:gd name="T16" fmla="*/ 15 w 107"/>
                <a:gd name="T17" fmla="*/ 17 h 132"/>
                <a:gd name="T18" fmla="*/ 54 w 107"/>
                <a:gd name="T19" fmla="*/ 0 h 132"/>
                <a:gd name="T20" fmla="*/ 53 w 107"/>
                <a:gd name="T21" fmla="*/ 23 h 132"/>
                <a:gd name="T22" fmla="*/ 34 w 107"/>
                <a:gd name="T23" fmla="*/ 35 h 132"/>
                <a:gd name="T24" fmla="*/ 27 w 107"/>
                <a:gd name="T25" fmla="*/ 66 h 132"/>
                <a:gd name="T26" fmla="*/ 34 w 107"/>
                <a:gd name="T27" fmla="*/ 97 h 132"/>
                <a:gd name="T28" fmla="*/ 44 w 107"/>
                <a:gd name="T29" fmla="*/ 106 h 132"/>
                <a:gd name="T30" fmla="*/ 53 w 107"/>
                <a:gd name="T31" fmla="*/ 109 h 132"/>
                <a:gd name="T32" fmla="*/ 67 w 107"/>
                <a:gd name="T33" fmla="*/ 104 h 132"/>
                <a:gd name="T34" fmla="*/ 77 w 107"/>
                <a:gd name="T35" fmla="*/ 87 h 132"/>
                <a:gd name="T36" fmla="*/ 80 w 107"/>
                <a:gd name="T37" fmla="*/ 66 h 132"/>
                <a:gd name="T38" fmla="*/ 73 w 107"/>
                <a:gd name="T39" fmla="*/ 35 h 132"/>
                <a:gd name="T40" fmla="*/ 53 w 107"/>
                <a:gd name="T41" fmla="*/ 2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132">
                  <a:moveTo>
                    <a:pt x="54" y="0"/>
                  </a:moveTo>
                  <a:cubicBezTo>
                    <a:pt x="69" y="0"/>
                    <a:pt x="81" y="6"/>
                    <a:pt x="90" y="17"/>
                  </a:cubicBezTo>
                  <a:cubicBezTo>
                    <a:pt x="101" y="29"/>
                    <a:pt x="107" y="45"/>
                    <a:pt x="107" y="66"/>
                  </a:cubicBezTo>
                  <a:cubicBezTo>
                    <a:pt x="107" y="84"/>
                    <a:pt x="103" y="99"/>
                    <a:pt x="94" y="111"/>
                  </a:cubicBezTo>
                  <a:cubicBezTo>
                    <a:pt x="89" y="118"/>
                    <a:pt x="83" y="123"/>
                    <a:pt x="76" y="127"/>
                  </a:cubicBezTo>
                  <a:cubicBezTo>
                    <a:pt x="69" y="130"/>
                    <a:pt x="62" y="132"/>
                    <a:pt x="53" y="132"/>
                  </a:cubicBezTo>
                  <a:cubicBezTo>
                    <a:pt x="36" y="132"/>
                    <a:pt x="22" y="125"/>
                    <a:pt x="12" y="110"/>
                  </a:cubicBezTo>
                  <a:cubicBezTo>
                    <a:pt x="4" y="99"/>
                    <a:pt x="0" y="84"/>
                    <a:pt x="0" y="66"/>
                  </a:cubicBezTo>
                  <a:cubicBezTo>
                    <a:pt x="0" y="46"/>
                    <a:pt x="5" y="29"/>
                    <a:pt x="15" y="17"/>
                  </a:cubicBezTo>
                  <a:cubicBezTo>
                    <a:pt x="25" y="6"/>
                    <a:pt x="38" y="0"/>
                    <a:pt x="54" y="0"/>
                  </a:cubicBezTo>
                  <a:close/>
                  <a:moveTo>
                    <a:pt x="53" y="23"/>
                  </a:moveTo>
                  <a:cubicBezTo>
                    <a:pt x="45" y="23"/>
                    <a:pt x="38" y="27"/>
                    <a:pt x="34" y="35"/>
                  </a:cubicBezTo>
                  <a:cubicBezTo>
                    <a:pt x="29" y="44"/>
                    <a:pt x="27" y="54"/>
                    <a:pt x="27" y="66"/>
                  </a:cubicBezTo>
                  <a:cubicBezTo>
                    <a:pt x="27" y="78"/>
                    <a:pt x="29" y="89"/>
                    <a:pt x="34" y="97"/>
                  </a:cubicBezTo>
                  <a:cubicBezTo>
                    <a:pt x="36" y="101"/>
                    <a:pt x="39" y="104"/>
                    <a:pt x="44" y="106"/>
                  </a:cubicBezTo>
                  <a:cubicBezTo>
                    <a:pt x="47" y="108"/>
                    <a:pt x="50" y="109"/>
                    <a:pt x="53" y="109"/>
                  </a:cubicBezTo>
                  <a:cubicBezTo>
                    <a:pt x="59" y="109"/>
                    <a:pt x="63" y="107"/>
                    <a:pt x="67" y="104"/>
                  </a:cubicBezTo>
                  <a:cubicBezTo>
                    <a:pt x="71" y="100"/>
                    <a:pt x="75" y="94"/>
                    <a:pt x="77" y="87"/>
                  </a:cubicBezTo>
                  <a:cubicBezTo>
                    <a:pt x="79" y="80"/>
                    <a:pt x="80" y="73"/>
                    <a:pt x="80" y="66"/>
                  </a:cubicBezTo>
                  <a:cubicBezTo>
                    <a:pt x="80" y="54"/>
                    <a:pt x="77" y="43"/>
                    <a:pt x="73" y="35"/>
                  </a:cubicBezTo>
                  <a:cubicBezTo>
                    <a:pt x="68" y="27"/>
                    <a:pt x="61" y="23"/>
                    <a:pt x="5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2" name="Freeform 63"/>
            <p:cNvSpPr>
              <a:spLocks noEditPoints="1"/>
            </p:cNvSpPr>
            <p:nvPr userDrawn="1"/>
          </p:nvSpPr>
          <p:spPr bwMode="black">
            <a:xfrm>
              <a:off x="4244976" y="5791200"/>
              <a:ext cx="122238" cy="163513"/>
            </a:xfrm>
            <a:custGeom>
              <a:avLst/>
              <a:gdLst>
                <a:gd name="T0" fmla="*/ 0 w 94"/>
                <a:gd name="T1" fmla="*/ 126 h 126"/>
                <a:gd name="T2" fmla="*/ 0 w 94"/>
                <a:gd name="T3" fmla="*/ 0 h 126"/>
                <a:gd name="T4" fmla="*/ 49 w 94"/>
                <a:gd name="T5" fmla="*/ 0 h 126"/>
                <a:gd name="T6" fmla="*/ 78 w 94"/>
                <a:gd name="T7" fmla="*/ 9 h 126"/>
                <a:gd name="T8" fmla="*/ 90 w 94"/>
                <a:gd name="T9" fmla="*/ 35 h 126"/>
                <a:gd name="T10" fmla="*/ 81 w 94"/>
                <a:gd name="T11" fmla="*/ 59 h 126"/>
                <a:gd name="T12" fmla="*/ 72 w 94"/>
                <a:gd name="T13" fmla="*/ 66 h 126"/>
                <a:gd name="T14" fmla="*/ 84 w 94"/>
                <a:gd name="T15" fmla="*/ 76 h 126"/>
                <a:gd name="T16" fmla="*/ 88 w 94"/>
                <a:gd name="T17" fmla="*/ 89 h 126"/>
                <a:gd name="T18" fmla="*/ 89 w 94"/>
                <a:gd name="T19" fmla="*/ 108 h 126"/>
                <a:gd name="T20" fmla="*/ 91 w 94"/>
                <a:gd name="T21" fmla="*/ 121 h 126"/>
                <a:gd name="T22" fmla="*/ 94 w 94"/>
                <a:gd name="T23" fmla="*/ 126 h 126"/>
                <a:gd name="T24" fmla="*/ 66 w 94"/>
                <a:gd name="T25" fmla="*/ 126 h 126"/>
                <a:gd name="T26" fmla="*/ 64 w 94"/>
                <a:gd name="T27" fmla="*/ 119 h 126"/>
                <a:gd name="T28" fmla="*/ 63 w 94"/>
                <a:gd name="T29" fmla="*/ 102 h 126"/>
                <a:gd name="T30" fmla="*/ 59 w 94"/>
                <a:gd name="T31" fmla="*/ 85 h 126"/>
                <a:gd name="T32" fmla="*/ 51 w 94"/>
                <a:gd name="T33" fmla="*/ 77 h 126"/>
                <a:gd name="T34" fmla="*/ 43 w 94"/>
                <a:gd name="T35" fmla="*/ 76 h 126"/>
                <a:gd name="T36" fmla="*/ 27 w 94"/>
                <a:gd name="T37" fmla="*/ 76 h 126"/>
                <a:gd name="T38" fmla="*/ 27 w 94"/>
                <a:gd name="T39" fmla="*/ 126 h 126"/>
                <a:gd name="T40" fmla="*/ 0 w 94"/>
                <a:gd name="T41" fmla="*/ 126 h 126"/>
                <a:gd name="T42" fmla="*/ 27 w 94"/>
                <a:gd name="T43" fmla="*/ 56 h 126"/>
                <a:gd name="T44" fmla="*/ 42 w 94"/>
                <a:gd name="T45" fmla="*/ 56 h 126"/>
                <a:gd name="T46" fmla="*/ 59 w 94"/>
                <a:gd name="T47" fmla="*/ 51 h 126"/>
                <a:gd name="T48" fmla="*/ 63 w 94"/>
                <a:gd name="T49" fmla="*/ 38 h 126"/>
                <a:gd name="T50" fmla="*/ 56 w 94"/>
                <a:gd name="T51" fmla="*/ 24 h 126"/>
                <a:gd name="T52" fmla="*/ 43 w 94"/>
                <a:gd name="T53" fmla="*/ 22 h 126"/>
                <a:gd name="T54" fmla="*/ 27 w 94"/>
                <a:gd name="T55" fmla="*/ 22 h 126"/>
                <a:gd name="T56" fmla="*/ 27 w 94"/>
                <a:gd name="T57" fmla="*/ 5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" h="126">
                  <a:moveTo>
                    <a:pt x="0" y="12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1" y="0"/>
                    <a:pt x="71" y="3"/>
                    <a:pt x="78" y="9"/>
                  </a:cubicBezTo>
                  <a:cubicBezTo>
                    <a:pt x="86" y="15"/>
                    <a:pt x="90" y="24"/>
                    <a:pt x="90" y="35"/>
                  </a:cubicBezTo>
                  <a:cubicBezTo>
                    <a:pt x="90" y="45"/>
                    <a:pt x="87" y="53"/>
                    <a:pt x="81" y="59"/>
                  </a:cubicBezTo>
                  <a:cubicBezTo>
                    <a:pt x="79" y="62"/>
                    <a:pt x="76" y="64"/>
                    <a:pt x="72" y="66"/>
                  </a:cubicBezTo>
                  <a:cubicBezTo>
                    <a:pt x="77" y="68"/>
                    <a:pt x="81" y="71"/>
                    <a:pt x="84" y="76"/>
                  </a:cubicBezTo>
                  <a:cubicBezTo>
                    <a:pt x="85" y="79"/>
                    <a:pt x="87" y="83"/>
                    <a:pt x="88" y="89"/>
                  </a:cubicBezTo>
                  <a:cubicBezTo>
                    <a:pt x="88" y="91"/>
                    <a:pt x="88" y="97"/>
                    <a:pt x="89" y="108"/>
                  </a:cubicBezTo>
                  <a:cubicBezTo>
                    <a:pt x="90" y="115"/>
                    <a:pt x="90" y="119"/>
                    <a:pt x="91" y="121"/>
                  </a:cubicBezTo>
                  <a:cubicBezTo>
                    <a:pt x="92" y="122"/>
                    <a:pt x="92" y="124"/>
                    <a:pt x="94" y="126"/>
                  </a:cubicBezTo>
                  <a:cubicBezTo>
                    <a:pt x="66" y="126"/>
                    <a:pt x="66" y="126"/>
                    <a:pt x="66" y="126"/>
                  </a:cubicBezTo>
                  <a:cubicBezTo>
                    <a:pt x="65" y="124"/>
                    <a:pt x="64" y="121"/>
                    <a:pt x="64" y="119"/>
                  </a:cubicBezTo>
                  <a:cubicBezTo>
                    <a:pt x="64" y="117"/>
                    <a:pt x="63" y="112"/>
                    <a:pt x="63" y="102"/>
                  </a:cubicBezTo>
                  <a:cubicBezTo>
                    <a:pt x="62" y="94"/>
                    <a:pt x="61" y="88"/>
                    <a:pt x="59" y="85"/>
                  </a:cubicBezTo>
                  <a:cubicBezTo>
                    <a:pt x="57" y="81"/>
                    <a:pt x="55" y="78"/>
                    <a:pt x="51" y="77"/>
                  </a:cubicBezTo>
                  <a:cubicBezTo>
                    <a:pt x="49" y="77"/>
                    <a:pt x="46" y="76"/>
                    <a:pt x="43" y="76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7" y="126"/>
                    <a:pt x="27" y="126"/>
                    <a:pt x="27" y="126"/>
                  </a:cubicBezTo>
                  <a:lnTo>
                    <a:pt x="0" y="126"/>
                  </a:lnTo>
                  <a:close/>
                  <a:moveTo>
                    <a:pt x="27" y="56"/>
                  </a:moveTo>
                  <a:cubicBezTo>
                    <a:pt x="42" y="56"/>
                    <a:pt x="42" y="56"/>
                    <a:pt x="42" y="56"/>
                  </a:cubicBezTo>
                  <a:cubicBezTo>
                    <a:pt x="50" y="56"/>
                    <a:pt x="56" y="54"/>
                    <a:pt x="59" y="51"/>
                  </a:cubicBezTo>
                  <a:cubicBezTo>
                    <a:pt x="61" y="48"/>
                    <a:pt x="63" y="44"/>
                    <a:pt x="63" y="38"/>
                  </a:cubicBezTo>
                  <a:cubicBezTo>
                    <a:pt x="63" y="32"/>
                    <a:pt x="61" y="27"/>
                    <a:pt x="56" y="24"/>
                  </a:cubicBezTo>
                  <a:cubicBezTo>
                    <a:pt x="54" y="23"/>
                    <a:pt x="49" y="22"/>
                    <a:pt x="43" y="22"/>
                  </a:cubicBezTo>
                  <a:cubicBezTo>
                    <a:pt x="27" y="22"/>
                    <a:pt x="27" y="22"/>
                    <a:pt x="27" y="22"/>
                  </a:cubicBezTo>
                  <a:lnTo>
                    <a:pt x="27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black">
            <a:xfrm>
              <a:off x="4445001" y="5788025"/>
              <a:ext cx="114300" cy="171450"/>
            </a:xfrm>
            <a:custGeom>
              <a:avLst/>
              <a:gdLst>
                <a:gd name="T0" fmla="*/ 0 w 88"/>
                <a:gd name="T1" fmla="*/ 92 h 132"/>
                <a:gd name="T2" fmla="*/ 27 w 88"/>
                <a:gd name="T3" fmla="*/ 92 h 132"/>
                <a:gd name="T4" fmla="*/ 31 w 88"/>
                <a:gd name="T5" fmla="*/ 103 h 132"/>
                <a:gd name="T6" fmla="*/ 44 w 88"/>
                <a:gd name="T7" fmla="*/ 110 h 132"/>
                <a:gd name="T8" fmla="*/ 57 w 88"/>
                <a:gd name="T9" fmla="*/ 105 h 132"/>
                <a:gd name="T10" fmla="*/ 61 w 88"/>
                <a:gd name="T11" fmla="*/ 95 h 132"/>
                <a:gd name="T12" fmla="*/ 54 w 88"/>
                <a:gd name="T13" fmla="*/ 82 h 132"/>
                <a:gd name="T14" fmla="*/ 47 w 88"/>
                <a:gd name="T15" fmla="*/ 78 h 132"/>
                <a:gd name="T16" fmla="*/ 38 w 88"/>
                <a:gd name="T17" fmla="*/ 75 h 132"/>
                <a:gd name="T18" fmla="*/ 15 w 88"/>
                <a:gd name="T19" fmla="*/ 64 h 132"/>
                <a:gd name="T20" fmla="*/ 2 w 88"/>
                <a:gd name="T21" fmla="*/ 35 h 132"/>
                <a:gd name="T22" fmla="*/ 11 w 88"/>
                <a:gd name="T23" fmla="*/ 11 h 132"/>
                <a:gd name="T24" fmla="*/ 41 w 88"/>
                <a:gd name="T25" fmla="*/ 0 h 132"/>
                <a:gd name="T26" fmla="*/ 76 w 88"/>
                <a:gd name="T27" fmla="*/ 16 h 132"/>
                <a:gd name="T28" fmla="*/ 83 w 88"/>
                <a:gd name="T29" fmla="*/ 36 h 132"/>
                <a:gd name="T30" fmla="*/ 57 w 88"/>
                <a:gd name="T31" fmla="*/ 36 h 132"/>
                <a:gd name="T32" fmla="*/ 52 w 88"/>
                <a:gd name="T33" fmla="*/ 26 h 132"/>
                <a:gd name="T34" fmla="*/ 41 w 88"/>
                <a:gd name="T35" fmla="*/ 22 h 132"/>
                <a:gd name="T36" fmla="*/ 31 w 88"/>
                <a:gd name="T37" fmla="*/ 25 h 132"/>
                <a:gd name="T38" fmla="*/ 27 w 88"/>
                <a:gd name="T39" fmla="*/ 35 h 132"/>
                <a:gd name="T40" fmla="*/ 33 w 88"/>
                <a:gd name="T41" fmla="*/ 46 h 132"/>
                <a:gd name="T42" fmla="*/ 51 w 88"/>
                <a:gd name="T43" fmla="*/ 54 h 132"/>
                <a:gd name="T44" fmla="*/ 76 w 88"/>
                <a:gd name="T45" fmla="*/ 66 h 132"/>
                <a:gd name="T46" fmla="*/ 88 w 88"/>
                <a:gd name="T47" fmla="*/ 93 h 132"/>
                <a:gd name="T48" fmla="*/ 77 w 88"/>
                <a:gd name="T49" fmla="*/ 121 h 132"/>
                <a:gd name="T50" fmla="*/ 44 w 88"/>
                <a:gd name="T51" fmla="*/ 132 h 132"/>
                <a:gd name="T52" fmla="*/ 8 w 88"/>
                <a:gd name="T53" fmla="*/ 114 h 132"/>
                <a:gd name="T54" fmla="*/ 0 w 88"/>
                <a:gd name="T55" fmla="*/ 9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" h="132">
                  <a:moveTo>
                    <a:pt x="0" y="92"/>
                  </a:moveTo>
                  <a:cubicBezTo>
                    <a:pt x="27" y="92"/>
                    <a:pt x="27" y="92"/>
                    <a:pt x="27" y="92"/>
                  </a:cubicBezTo>
                  <a:cubicBezTo>
                    <a:pt x="28" y="97"/>
                    <a:pt x="29" y="101"/>
                    <a:pt x="31" y="103"/>
                  </a:cubicBezTo>
                  <a:cubicBezTo>
                    <a:pt x="34" y="108"/>
                    <a:pt x="38" y="110"/>
                    <a:pt x="44" y="110"/>
                  </a:cubicBezTo>
                  <a:cubicBezTo>
                    <a:pt x="50" y="110"/>
                    <a:pt x="54" y="109"/>
                    <a:pt x="57" y="105"/>
                  </a:cubicBezTo>
                  <a:cubicBezTo>
                    <a:pt x="59" y="103"/>
                    <a:pt x="61" y="99"/>
                    <a:pt x="61" y="95"/>
                  </a:cubicBezTo>
                  <a:cubicBezTo>
                    <a:pt x="61" y="90"/>
                    <a:pt x="59" y="86"/>
                    <a:pt x="54" y="82"/>
                  </a:cubicBezTo>
                  <a:cubicBezTo>
                    <a:pt x="53" y="81"/>
                    <a:pt x="50" y="79"/>
                    <a:pt x="47" y="78"/>
                  </a:cubicBezTo>
                  <a:cubicBezTo>
                    <a:pt x="46" y="78"/>
                    <a:pt x="43" y="77"/>
                    <a:pt x="38" y="75"/>
                  </a:cubicBezTo>
                  <a:cubicBezTo>
                    <a:pt x="27" y="71"/>
                    <a:pt x="20" y="67"/>
                    <a:pt x="15" y="64"/>
                  </a:cubicBezTo>
                  <a:cubicBezTo>
                    <a:pt x="6" y="57"/>
                    <a:pt x="2" y="47"/>
                    <a:pt x="2" y="35"/>
                  </a:cubicBezTo>
                  <a:cubicBezTo>
                    <a:pt x="2" y="25"/>
                    <a:pt x="5" y="17"/>
                    <a:pt x="11" y="11"/>
                  </a:cubicBezTo>
                  <a:cubicBezTo>
                    <a:pt x="18" y="4"/>
                    <a:pt x="28" y="0"/>
                    <a:pt x="41" y="0"/>
                  </a:cubicBezTo>
                  <a:cubicBezTo>
                    <a:pt x="56" y="0"/>
                    <a:pt x="68" y="6"/>
                    <a:pt x="76" y="16"/>
                  </a:cubicBezTo>
                  <a:cubicBezTo>
                    <a:pt x="80" y="22"/>
                    <a:pt x="82" y="28"/>
                    <a:pt x="83" y="36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6" y="32"/>
                    <a:pt x="55" y="28"/>
                    <a:pt x="52" y="26"/>
                  </a:cubicBezTo>
                  <a:cubicBezTo>
                    <a:pt x="50" y="23"/>
                    <a:pt x="46" y="22"/>
                    <a:pt x="41" y="22"/>
                  </a:cubicBezTo>
                  <a:cubicBezTo>
                    <a:pt x="36" y="22"/>
                    <a:pt x="33" y="23"/>
                    <a:pt x="31" y="25"/>
                  </a:cubicBezTo>
                  <a:cubicBezTo>
                    <a:pt x="28" y="27"/>
                    <a:pt x="27" y="30"/>
                    <a:pt x="27" y="35"/>
                  </a:cubicBezTo>
                  <a:cubicBezTo>
                    <a:pt x="27" y="39"/>
                    <a:pt x="29" y="43"/>
                    <a:pt x="33" y="46"/>
                  </a:cubicBezTo>
                  <a:cubicBezTo>
                    <a:pt x="36" y="48"/>
                    <a:pt x="42" y="51"/>
                    <a:pt x="51" y="54"/>
                  </a:cubicBezTo>
                  <a:cubicBezTo>
                    <a:pt x="62" y="57"/>
                    <a:pt x="70" y="61"/>
                    <a:pt x="76" y="66"/>
                  </a:cubicBezTo>
                  <a:cubicBezTo>
                    <a:pt x="84" y="73"/>
                    <a:pt x="88" y="82"/>
                    <a:pt x="88" y="93"/>
                  </a:cubicBezTo>
                  <a:cubicBezTo>
                    <a:pt x="88" y="104"/>
                    <a:pt x="84" y="114"/>
                    <a:pt x="77" y="121"/>
                  </a:cubicBezTo>
                  <a:cubicBezTo>
                    <a:pt x="68" y="128"/>
                    <a:pt x="58" y="132"/>
                    <a:pt x="44" y="132"/>
                  </a:cubicBezTo>
                  <a:cubicBezTo>
                    <a:pt x="28" y="132"/>
                    <a:pt x="16" y="126"/>
                    <a:pt x="8" y="114"/>
                  </a:cubicBezTo>
                  <a:cubicBezTo>
                    <a:pt x="4" y="107"/>
                    <a:pt x="1" y="100"/>
                    <a:pt x="0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black">
            <a:xfrm>
              <a:off x="4583113" y="5791200"/>
              <a:ext cx="122238" cy="163513"/>
            </a:xfrm>
            <a:custGeom>
              <a:avLst/>
              <a:gdLst>
                <a:gd name="T0" fmla="*/ 0 w 77"/>
                <a:gd name="T1" fmla="*/ 103 h 103"/>
                <a:gd name="T2" fmla="*/ 0 w 77"/>
                <a:gd name="T3" fmla="*/ 0 h 103"/>
                <a:gd name="T4" fmla="*/ 22 w 77"/>
                <a:gd name="T5" fmla="*/ 0 h 103"/>
                <a:gd name="T6" fmla="*/ 22 w 77"/>
                <a:gd name="T7" fmla="*/ 39 h 103"/>
                <a:gd name="T8" fmla="*/ 55 w 77"/>
                <a:gd name="T9" fmla="*/ 39 h 103"/>
                <a:gd name="T10" fmla="*/ 55 w 77"/>
                <a:gd name="T11" fmla="*/ 0 h 103"/>
                <a:gd name="T12" fmla="*/ 77 w 77"/>
                <a:gd name="T13" fmla="*/ 0 h 103"/>
                <a:gd name="T14" fmla="*/ 77 w 77"/>
                <a:gd name="T15" fmla="*/ 103 h 103"/>
                <a:gd name="T16" fmla="*/ 55 w 77"/>
                <a:gd name="T17" fmla="*/ 103 h 103"/>
                <a:gd name="T18" fmla="*/ 55 w 77"/>
                <a:gd name="T19" fmla="*/ 58 h 103"/>
                <a:gd name="T20" fmla="*/ 22 w 77"/>
                <a:gd name="T21" fmla="*/ 58 h 103"/>
                <a:gd name="T22" fmla="*/ 22 w 77"/>
                <a:gd name="T23" fmla="*/ 103 h 103"/>
                <a:gd name="T24" fmla="*/ 0 w 77"/>
                <a:gd name="T2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103">
                  <a:moveTo>
                    <a:pt x="0" y="103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39"/>
                  </a:lnTo>
                  <a:lnTo>
                    <a:pt x="55" y="39"/>
                  </a:lnTo>
                  <a:lnTo>
                    <a:pt x="55" y="0"/>
                  </a:lnTo>
                  <a:lnTo>
                    <a:pt x="77" y="0"/>
                  </a:lnTo>
                  <a:lnTo>
                    <a:pt x="77" y="103"/>
                  </a:lnTo>
                  <a:lnTo>
                    <a:pt x="55" y="103"/>
                  </a:lnTo>
                  <a:lnTo>
                    <a:pt x="55" y="58"/>
                  </a:lnTo>
                  <a:lnTo>
                    <a:pt x="22" y="58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5" name="Freeform 66"/>
            <p:cNvSpPr>
              <a:spLocks noEditPoints="1"/>
            </p:cNvSpPr>
            <p:nvPr userDrawn="1"/>
          </p:nvSpPr>
          <p:spPr bwMode="black">
            <a:xfrm>
              <a:off x="4722813" y="5791200"/>
              <a:ext cx="139700" cy="163513"/>
            </a:xfrm>
            <a:custGeom>
              <a:avLst/>
              <a:gdLst>
                <a:gd name="T0" fmla="*/ 33 w 88"/>
                <a:gd name="T1" fmla="*/ 0 h 103"/>
                <a:gd name="T2" fmla="*/ 55 w 88"/>
                <a:gd name="T3" fmla="*/ 0 h 103"/>
                <a:gd name="T4" fmla="*/ 88 w 88"/>
                <a:gd name="T5" fmla="*/ 103 h 103"/>
                <a:gd name="T6" fmla="*/ 65 w 88"/>
                <a:gd name="T7" fmla="*/ 103 h 103"/>
                <a:gd name="T8" fmla="*/ 58 w 88"/>
                <a:gd name="T9" fmla="*/ 80 h 103"/>
                <a:gd name="T10" fmla="*/ 29 w 88"/>
                <a:gd name="T11" fmla="*/ 80 h 103"/>
                <a:gd name="T12" fmla="*/ 23 w 88"/>
                <a:gd name="T13" fmla="*/ 103 h 103"/>
                <a:gd name="T14" fmla="*/ 0 w 88"/>
                <a:gd name="T15" fmla="*/ 103 h 103"/>
                <a:gd name="T16" fmla="*/ 33 w 88"/>
                <a:gd name="T17" fmla="*/ 0 h 103"/>
                <a:gd name="T18" fmla="*/ 34 w 88"/>
                <a:gd name="T19" fmla="*/ 63 h 103"/>
                <a:gd name="T20" fmla="*/ 54 w 88"/>
                <a:gd name="T21" fmla="*/ 63 h 103"/>
                <a:gd name="T22" fmla="*/ 43 w 88"/>
                <a:gd name="T23" fmla="*/ 28 h 103"/>
                <a:gd name="T24" fmla="*/ 34 w 88"/>
                <a:gd name="T25" fmla="*/ 6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03">
                  <a:moveTo>
                    <a:pt x="33" y="0"/>
                  </a:moveTo>
                  <a:lnTo>
                    <a:pt x="55" y="0"/>
                  </a:lnTo>
                  <a:lnTo>
                    <a:pt x="88" y="103"/>
                  </a:lnTo>
                  <a:lnTo>
                    <a:pt x="65" y="103"/>
                  </a:lnTo>
                  <a:lnTo>
                    <a:pt x="58" y="80"/>
                  </a:lnTo>
                  <a:lnTo>
                    <a:pt x="29" y="80"/>
                  </a:lnTo>
                  <a:lnTo>
                    <a:pt x="23" y="103"/>
                  </a:lnTo>
                  <a:lnTo>
                    <a:pt x="0" y="103"/>
                  </a:lnTo>
                  <a:lnTo>
                    <a:pt x="33" y="0"/>
                  </a:lnTo>
                  <a:close/>
                  <a:moveTo>
                    <a:pt x="34" y="63"/>
                  </a:moveTo>
                  <a:lnTo>
                    <a:pt x="54" y="63"/>
                  </a:lnTo>
                  <a:lnTo>
                    <a:pt x="43" y="28"/>
                  </a:lnTo>
                  <a:lnTo>
                    <a:pt x="34" y="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6" name="Freeform 67"/>
            <p:cNvSpPr>
              <a:spLocks noEditPoints="1"/>
            </p:cNvSpPr>
            <p:nvPr userDrawn="1"/>
          </p:nvSpPr>
          <p:spPr bwMode="black">
            <a:xfrm>
              <a:off x="4879976" y="5791200"/>
              <a:ext cx="120650" cy="163513"/>
            </a:xfrm>
            <a:custGeom>
              <a:avLst/>
              <a:gdLst>
                <a:gd name="T0" fmla="*/ 0 w 93"/>
                <a:gd name="T1" fmla="*/ 126 h 126"/>
                <a:gd name="T2" fmla="*/ 0 w 93"/>
                <a:gd name="T3" fmla="*/ 0 h 126"/>
                <a:gd name="T4" fmla="*/ 48 w 93"/>
                <a:gd name="T5" fmla="*/ 0 h 126"/>
                <a:gd name="T6" fmla="*/ 77 w 93"/>
                <a:gd name="T7" fmla="*/ 9 h 126"/>
                <a:gd name="T8" fmla="*/ 89 w 93"/>
                <a:gd name="T9" fmla="*/ 35 h 126"/>
                <a:gd name="T10" fmla="*/ 81 w 93"/>
                <a:gd name="T11" fmla="*/ 59 h 126"/>
                <a:gd name="T12" fmla="*/ 71 w 93"/>
                <a:gd name="T13" fmla="*/ 66 h 126"/>
                <a:gd name="T14" fmla="*/ 83 w 93"/>
                <a:gd name="T15" fmla="*/ 76 h 126"/>
                <a:gd name="T16" fmla="*/ 87 w 93"/>
                <a:gd name="T17" fmla="*/ 89 h 126"/>
                <a:gd name="T18" fmla="*/ 89 w 93"/>
                <a:gd name="T19" fmla="*/ 108 h 126"/>
                <a:gd name="T20" fmla="*/ 91 w 93"/>
                <a:gd name="T21" fmla="*/ 121 h 126"/>
                <a:gd name="T22" fmla="*/ 93 w 93"/>
                <a:gd name="T23" fmla="*/ 126 h 126"/>
                <a:gd name="T24" fmla="*/ 65 w 93"/>
                <a:gd name="T25" fmla="*/ 126 h 126"/>
                <a:gd name="T26" fmla="*/ 63 w 93"/>
                <a:gd name="T27" fmla="*/ 119 h 126"/>
                <a:gd name="T28" fmla="*/ 62 w 93"/>
                <a:gd name="T29" fmla="*/ 102 h 126"/>
                <a:gd name="T30" fmla="*/ 59 w 93"/>
                <a:gd name="T31" fmla="*/ 85 h 126"/>
                <a:gd name="T32" fmla="*/ 50 w 93"/>
                <a:gd name="T33" fmla="*/ 77 h 126"/>
                <a:gd name="T34" fmla="*/ 42 w 93"/>
                <a:gd name="T35" fmla="*/ 76 h 126"/>
                <a:gd name="T36" fmla="*/ 27 w 93"/>
                <a:gd name="T37" fmla="*/ 76 h 126"/>
                <a:gd name="T38" fmla="*/ 27 w 93"/>
                <a:gd name="T39" fmla="*/ 126 h 126"/>
                <a:gd name="T40" fmla="*/ 0 w 93"/>
                <a:gd name="T41" fmla="*/ 126 h 126"/>
                <a:gd name="T42" fmla="*/ 27 w 93"/>
                <a:gd name="T43" fmla="*/ 56 h 126"/>
                <a:gd name="T44" fmla="*/ 41 w 93"/>
                <a:gd name="T45" fmla="*/ 56 h 126"/>
                <a:gd name="T46" fmla="*/ 58 w 93"/>
                <a:gd name="T47" fmla="*/ 51 h 126"/>
                <a:gd name="T48" fmla="*/ 62 w 93"/>
                <a:gd name="T49" fmla="*/ 38 h 126"/>
                <a:gd name="T50" fmla="*/ 56 w 93"/>
                <a:gd name="T51" fmla="*/ 24 h 126"/>
                <a:gd name="T52" fmla="*/ 42 w 93"/>
                <a:gd name="T53" fmla="*/ 22 h 126"/>
                <a:gd name="T54" fmla="*/ 27 w 93"/>
                <a:gd name="T55" fmla="*/ 22 h 126"/>
                <a:gd name="T56" fmla="*/ 27 w 93"/>
                <a:gd name="T57" fmla="*/ 5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3" h="126">
                  <a:moveTo>
                    <a:pt x="0" y="12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1" y="0"/>
                    <a:pt x="70" y="3"/>
                    <a:pt x="77" y="9"/>
                  </a:cubicBezTo>
                  <a:cubicBezTo>
                    <a:pt x="85" y="15"/>
                    <a:pt x="89" y="24"/>
                    <a:pt x="89" y="35"/>
                  </a:cubicBezTo>
                  <a:cubicBezTo>
                    <a:pt x="89" y="45"/>
                    <a:pt x="86" y="53"/>
                    <a:pt x="81" y="59"/>
                  </a:cubicBezTo>
                  <a:cubicBezTo>
                    <a:pt x="78" y="62"/>
                    <a:pt x="75" y="64"/>
                    <a:pt x="71" y="66"/>
                  </a:cubicBezTo>
                  <a:cubicBezTo>
                    <a:pt x="76" y="68"/>
                    <a:pt x="80" y="71"/>
                    <a:pt x="83" y="76"/>
                  </a:cubicBezTo>
                  <a:cubicBezTo>
                    <a:pt x="85" y="79"/>
                    <a:pt x="86" y="83"/>
                    <a:pt x="87" y="89"/>
                  </a:cubicBezTo>
                  <a:cubicBezTo>
                    <a:pt x="87" y="91"/>
                    <a:pt x="88" y="97"/>
                    <a:pt x="89" y="108"/>
                  </a:cubicBezTo>
                  <a:cubicBezTo>
                    <a:pt x="89" y="115"/>
                    <a:pt x="90" y="119"/>
                    <a:pt x="91" y="121"/>
                  </a:cubicBezTo>
                  <a:cubicBezTo>
                    <a:pt x="91" y="122"/>
                    <a:pt x="92" y="124"/>
                    <a:pt x="93" y="126"/>
                  </a:cubicBezTo>
                  <a:cubicBezTo>
                    <a:pt x="65" y="126"/>
                    <a:pt x="65" y="126"/>
                    <a:pt x="65" y="126"/>
                  </a:cubicBezTo>
                  <a:cubicBezTo>
                    <a:pt x="64" y="124"/>
                    <a:pt x="64" y="121"/>
                    <a:pt x="63" y="119"/>
                  </a:cubicBezTo>
                  <a:cubicBezTo>
                    <a:pt x="63" y="117"/>
                    <a:pt x="63" y="112"/>
                    <a:pt x="62" y="102"/>
                  </a:cubicBezTo>
                  <a:cubicBezTo>
                    <a:pt x="61" y="94"/>
                    <a:pt x="60" y="88"/>
                    <a:pt x="59" y="85"/>
                  </a:cubicBezTo>
                  <a:cubicBezTo>
                    <a:pt x="57" y="81"/>
                    <a:pt x="54" y="78"/>
                    <a:pt x="50" y="77"/>
                  </a:cubicBezTo>
                  <a:cubicBezTo>
                    <a:pt x="48" y="77"/>
                    <a:pt x="46" y="76"/>
                    <a:pt x="42" y="76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7" y="126"/>
                    <a:pt x="27" y="126"/>
                    <a:pt x="27" y="126"/>
                  </a:cubicBezTo>
                  <a:lnTo>
                    <a:pt x="0" y="126"/>
                  </a:lnTo>
                  <a:close/>
                  <a:moveTo>
                    <a:pt x="27" y="56"/>
                  </a:moveTo>
                  <a:cubicBezTo>
                    <a:pt x="41" y="56"/>
                    <a:pt x="41" y="56"/>
                    <a:pt x="41" y="56"/>
                  </a:cubicBezTo>
                  <a:cubicBezTo>
                    <a:pt x="50" y="56"/>
                    <a:pt x="55" y="54"/>
                    <a:pt x="58" y="51"/>
                  </a:cubicBezTo>
                  <a:cubicBezTo>
                    <a:pt x="61" y="48"/>
                    <a:pt x="62" y="44"/>
                    <a:pt x="62" y="38"/>
                  </a:cubicBezTo>
                  <a:cubicBezTo>
                    <a:pt x="62" y="32"/>
                    <a:pt x="60" y="27"/>
                    <a:pt x="56" y="24"/>
                  </a:cubicBezTo>
                  <a:cubicBezTo>
                    <a:pt x="53" y="23"/>
                    <a:pt x="48" y="22"/>
                    <a:pt x="42" y="22"/>
                  </a:cubicBezTo>
                  <a:cubicBezTo>
                    <a:pt x="27" y="22"/>
                    <a:pt x="27" y="22"/>
                    <a:pt x="27" y="22"/>
                  </a:cubicBezTo>
                  <a:lnTo>
                    <a:pt x="27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black">
            <a:xfrm>
              <a:off x="5026026" y="5791200"/>
              <a:ext cx="34925" cy="163513"/>
            </a:xfrm>
            <a:custGeom>
              <a:avLst/>
              <a:gdLst>
                <a:gd name="T0" fmla="*/ 0 w 22"/>
                <a:gd name="T1" fmla="*/ 103 h 103"/>
                <a:gd name="T2" fmla="*/ 0 w 22"/>
                <a:gd name="T3" fmla="*/ 0 h 103"/>
                <a:gd name="T4" fmla="*/ 12 w 22"/>
                <a:gd name="T5" fmla="*/ 0 h 103"/>
                <a:gd name="T6" fmla="*/ 22 w 22"/>
                <a:gd name="T7" fmla="*/ 0 h 103"/>
                <a:gd name="T8" fmla="*/ 22 w 22"/>
                <a:gd name="T9" fmla="*/ 103 h 103"/>
                <a:gd name="T10" fmla="*/ 0 w 22"/>
                <a:gd name="T1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03">
                  <a:moveTo>
                    <a:pt x="0" y="103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2" y="0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black">
            <a:xfrm>
              <a:off x="5092701" y="5791200"/>
              <a:ext cx="120650" cy="163513"/>
            </a:xfrm>
            <a:custGeom>
              <a:avLst/>
              <a:gdLst>
                <a:gd name="T0" fmla="*/ 0 w 76"/>
                <a:gd name="T1" fmla="*/ 103 h 103"/>
                <a:gd name="T2" fmla="*/ 0 w 76"/>
                <a:gd name="T3" fmla="*/ 0 h 103"/>
                <a:gd name="T4" fmla="*/ 22 w 76"/>
                <a:gd name="T5" fmla="*/ 0 h 103"/>
                <a:gd name="T6" fmla="*/ 55 w 76"/>
                <a:gd name="T7" fmla="*/ 66 h 103"/>
                <a:gd name="T8" fmla="*/ 55 w 76"/>
                <a:gd name="T9" fmla="*/ 0 h 103"/>
                <a:gd name="T10" fmla="*/ 76 w 76"/>
                <a:gd name="T11" fmla="*/ 0 h 103"/>
                <a:gd name="T12" fmla="*/ 76 w 76"/>
                <a:gd name="T13" fmla="*/ 103 h 103"/>
                <a:gd name="T14" fmla="*/ 54 w 76"/>
                <a:gd name="T15" fmla="*/ 103 h 103"/>
                <a:gd name="T16" fmla="*/ 21 w 76"/>
                <a:gd name="T17" fmla="*/ 37 h 103"/>
                <a:gd name="T18" fmla="*/ 21 w 76"/>
                <a:gd name="T19" fmla="*/ 103 h 103"/>
                <a:gd name="T20" fmla="*/ 0 w 76"/>
                <a:gd name="T2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103">
                  <a:moveTo>
                    <a:pt x="0" y="103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5" y="66"/>
                  </a:lnTo>
                  <a:lnTo>
                    <a:pt x="55" y="0"/>
                  </a:lnTo>
                  <a:lnTo>
                    <a:pt x="76" y="0"/>
                  </a:lnTo>
                  <a:lnTo>
                    <a:pt x="76" y="103"/>
                  </a:lnTo>
                  <a:lnTo>
                    <a:pt x="54" y="103"/>
                  </a:lnTo>
                  <a:lnTo>
                    <a:pt x="21" y="37"/>
                  </a:lnTo>
                  <a:lnTo>
                    <a:pt x="21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black">
            <a:xfrm>
              <a:off x="5237163" y="5788025"/>
              <a:ext cx="133350" cy="171450"/>
            </a:xfrm>
            <a:custGeom>
              <a:avLst/>
              <a:gdLst>
                <a:gd name="T0" fmla="*/ 102 w 102"/>
                <a:gd name="T1" fmla="*/ 129 h 132"/>
                <a:gd name="T2" fmla="*/ 82 w 102"/>
                <a:gd name="T3" fmla="*/ 129 h 132"/>
                <a:gd name="T4" fmla="*/ 82 w 102"/>
                <a:gd name="T5" fmla="*/ 115 h 132"/>
                <a:gd name="T6" fmla="*/ 73 w 102"/>
                <a:gd name="T7" fmla="*/ 124 h 132"/>
                <a:gd name="T8" fmla="*/ 51 w 102"/>
                <a:gd name="T9" fmla="*/ 132 h 132"/>
                <a:gd name="T10" fmla="*/ 14 w 102"/>
                <a:gd name="T11" fmla="*/ 113 h 132"/>
                <a:gd name="T12" fmla="*/ 0 w 102"/>
                <a:gd name="T13" fmla="*/ 67 h 132"/>
                <a:gd name="T14" fmla="*/ 14 w 102"/>
                <a:gd name="T15" fmla="*/ 20 h 132"/>
                <a:gd name="T16" fmla="*/ 54 w 102"/>
                <a:gd name="T17" fmla="*/ 0 h 132"/>
                <a:gd name="T18" fmla="*/ 89 w 102"/>
                <a:gd name="T19" fmla="*/ 16 h 132"/>
                <a:gd name="T20" fmla="*/ 100 w 102"/>
                <a:gd name="T21" fmla="*/ 39 h 132"/>
                <a:gd name="T22" fmla="*/ 100 w 102"/>
                <a:gd name="T23" fmla="*/ 45 h 132"/>
                <a:gd name="T24" fmla="*/ 74 w 102"/>
                <a:gd name="T25" fmla="*/ 45 h 132"/>
                <a:gd name="T26" fmla="*/ 70 w 102"/>
                <a:gd name="T27" fmla="*/ 32 h 132"/>
                <a:gd name="T28" fmla="*/ 53 w 102"/>
                <a:gd name="T29" fmla="*/ 23 h 132"/>
                <a:gd name="T30" fmla="*/ 34 w 102"/>
                <a:gd name="T31" fmla="*/ 35 h 132"/>
                <a:gd name="T32" fmla="*/ 27 w 102"/>
                <a:gd name="T33" fmla="*/ 66 h 132"/>
                <a:gd name="T34" fmla="*/ 35 w 102"/>
                <a:gd name="T35" fmla="*/ 99 h 132"/>
                <a:gd name="T36" fmla="*/ 54 w 102"/>
                <a:gd name="T37" fmla="*/ 109 h 132"/>
                <a:gd name="T38" fmla="*/ 72 w 102"/>
                <a:gd name="T39" fmla="*/ 100 h 132"/>
                <a:gd name="T40" fmla="*/ 77 w 102"/>
                <a:gd name="T41" fmla="*/ 81 h 132"/>
                <a:gd name="T42" fmla="*/ 55 w 102"/>
                <a:gd name="T43" fmla="*/ 81 h 132"/>
                <a:gd name="T44" fmla="*/ 55 w 102"/>
                <a:gd name="T45" fmla="*/ 61 h 132"/>
                <a:gd name="T46" fmla="*/ 102 w 102"/>
                <a:gd name="T47" fmla="*/ 61 h 132"/>
                <a:gd name="T48" fmla="*/ 102 w 102"/>
                <a:gd name="T49" fmla="*/ 1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2" h="132">
                  <a:moveTo>
                    <a:pt x="102" y="129"/>
                  </a:moveTo>
                  <a:cubicBezTo>
                    <a:pt x="82" y="129"/>
                    <a:pt x="82" y="129"/>
                    <a:pt x="82" y="129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79" y="119"/>
                    <a:pt x="76" y="122"/>
                    <a:pt x="73" y="124"/>
                  </a:cubicBezTo>
                  <a:cubicBezTo>
                    <a:pt x="67" y="129"/>
                    <a:pt x="59" y="132"/>
                    <a:pt x="51" y="132"/>
                  </a:cubicBezTo>
                  <a:cubicBezTo>
                    <a:pt x="35" y="132"/>
                    <a:pt x="23" y="125"/>
                    <a:pt x="14" y="113"/>
                  </a:cubicBezTo>
                  <a:cubicBezTo>
                    <a:pt x="5" y="101"/>
                    <a:pt x="0" y="85"/>
                    <a:pt x="0" y="67"/>
                  </a:cubicBezTo>
                  <a:cubicBezTo>
                    <a:pt x="0" y="48"/>
                    <a:pt x="5" y="33"/>
                    <a:pt x="14" y="20"/>
                  </a:cubicBezTo>
                  <a:cubicBezTo>
                    <a:pt x="24" y="7"/>
                    <a:pt x="37" y="0"/>
                    <a:pt x="54" y="0"/>
                  </a:cubicBezTo>
                  <a:cubicBezTo>
                    <a:pt x="68" y="0"/>
                    <a:pt x="79" y="5"/>
                    <a:pt x="89" y="16"/>
                  </a:cubicBezTo>
                  <a:cubicBezTo>
                    <a:pt x="94" y="23"/>
                    <a:pt x="98" y="30"/>
                    <a:pt x="100" y="39"/>
                  </a:cubicBezTo>
                  <a:cubicBezTo>
                    <a:pt x="100" y="40"/>
                    <a:pt x="100" y="42"/>
                    <a:pt x="100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3" y="40"/>
                    <a:pt x="72" y="35"/>
                    <a:pt x="70" y="32"/>
                  </a:cubicBezTo>
                  <a:cubicBezTo>
                    <a:pt x="66" y="26"/>
                    <a:pt x="60" y="23"/>
                    <a:pt x="53" y="23"/>
                  </a:cubicBezTo>
                  <a:cubicBezTo>
                    <a:pt x="45" y="23"/>
                    <a:pt x="39" y="27"/>
                    <a:pt x="34" y="35"/>
                  </a:cubicBezTo>
                  <a:cubicBezTo>
                    <a:pt x="30" y="43"/>
                    <a:pt x="27" y="53"/>
                    <a:pt x="27" y="66"/>
                  </a:cubicBezTo>
                  <a:cubicBezTo>
                    <a:pt x="27" y="80"/>
                    <a:pt x="30" y="91"/>
                    <a:pt x="35" y="99"/>
                  </a:cubicBezTo>
                  <a:cubicBezTo>
                    <a:pt x="39" y="106"/>
                    <a:pt x="46" y="109"/>
                    <a:pt x="54" y="109"/>
                  </a:cubicBezTo>
                  <a:cubicBezTo>
                    <a:pt x="62" y="109"/>
                    <a:pt x="68" y="106"/>
                    <a:pt x="72" y="100"/>
                  </a:cubicBezTo>
                  <a:cubicBezTo>
                    <a:pt x="75" y="95"/>
                    <a:pt x="77" y="89"/>
                    <a:pt x="77" y="81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102" y="61"/>
                    <a:pt x="102" y="61"/>
                    <a:pt x="102" y="61"/>
                  </a:cubicBezTo>
                  <a:lnTo>
                    <a:pt x="102" y="1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black">
            <a:xfrm>
              <a:off x="5400676" y="5919788"/>
              <a:ext cx="36513" cy="34925"/>
            </a:xfrm>
            <a:custGeom>
              <a:avLst/>
              <a:gdLst>
                <a:gd name="T0" fmla="*/ 23 w 23"/>
                <a:gd name="T1" fmla="*/ 0 h 22"/>
                <a:gd name="T2" fmla="*/ 23 w 23"/>
                <a:gd name="T3" fmla="*/ 22 h 22"/>
                <a:gd name="T4" fmla="*/ 0 w 23"/>
                <a:gd name="T5" fmla="*/ 22 h 22"/>
                <a:gd name="T6" fmla="*/ 0 w 23"/>
                <a:gd name="T7" fmla="*/ 0 h 22"/>
                <a:gd name="T8" fmla="*/ 12 w 23"/>
                <a:gd name="T9" fmla="*/ 0 h 22"/>
                <a:gd name="T10" fmla="*/ 23 w 23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23" y="0"/>
                  </a:moveTo>
                  <a:lnTo>
                    <a:pt x="23" y="22"/>
                  </a:lnTo>
                  <a:lnTo>
                    <a:pt x="0" y="22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81158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vertical">
    <p:bg>
      <p:bgPr>
        <a:blipFill dpi="0" rotWithShape="1">
          <a:blip r:embed="rId4">
            <a:lum/>
          </a:blip>
          <a:srcRect/>
          <a:stretch>
            <a:fillRect l="-40000" r="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2905237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3" name="Objek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/>
          <p:cNvSpPr/>
          <p:nvPr userDrawn="1"/>
        </p:nvSpPr>
        <p:spPr bwMode="white">
          <a:xfrm>
            <a:off x="5760890" y="0"/>
            <a:ext cx="5761186" cy="6480175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eaLnBrk="1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en-US" sz="1800" dirty="0">
              <a:cs typeface="TeleGrotesk Next" pitchFamily="2" charset="0"/>
            </a:endParaRPr>
          </a:p>
        </p:txBody>
      </p:sp>
      <p:sp>
        <p:nvSpPr>
          <p:cNvPr id="12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23851" y="323849"/>
            <a:ext cx="5113187" cy="4860926"/>
          </a:xfrm>
          <a:noFill/>
        </p:spPr>
        <p:txBody>
          <a:bodyPr wrap="square" lIns="0" tIns="0">
            <a:noAutofit/>
          </a:bodyPr>
          <a:lstStyle>
            <a:lvl1pPr>
              <a:defRPr sz="6000" smtClean="0">
                <a:solidFill>
                  <a:schemeClr val="bg1"/>
                </a:solidFill>
                <a:latin typeface="TeleGrotesk Next Ultra" pitchFamily="2" charset="0"/>
                <a:sym typeface="TeleGrotesk Next Ultra" pitchFamily="2" charset="0"/>
              </a:defRPr>
            </a:lvl1pPr>
          </a:lstStyle>
          <a:p>
            <a:r>
              <a:rPr lang="en-US" dirty="0"/>
              <a:t>Content/</a:t>
            </a:r>
            <a:br>
              <a:rPr lang="en-US" dirty="0"/>
            </a:br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50257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Living Magenta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883063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23851" y="1584000"/>
            <a:ext cx="10874374" cy="1846659"/>
          </a:xfrm>
          <a:noFill/>
        </p:spPr>
        <p:txBody>
          <a:bodyPr wrap="square" lIns="0" tIns="0">
            <a:spAutoFit/>
          </a:bodyPr>
          <a:lstStyle>
            <a:lvl1pPr>
              <a:defRPr sz="6000" smtClean="0">
                <a:solidFill>
                  <a:schemeClr val="bg1"/>
                </a:solidFill>
                <a:latin typeface="TeleGrotesk Next Ultra" pitchFamily="2" charset="0"/>
                <a:sym typeface="TeleGrotesk Next Ultra" pitchFamily="2" charset="0"/>
              </a:defRPr>
            </a:lvl1pPr>
          </a:lstStyle>
          <a:p>
            <a:r>
              <a:rPr lang="en-US" dirty="0" err="1"/>
              <a:t>TeleGrotesk</a:t>
            </a:r>
            <a:r>
              <a:rPr lang="en-US" dirty="0"/>
              <a:t> next Ultra </a:t>
            </a:r>
            <a:br>
              <a:rPr lang="en-US" dirty="0"/>
            </a:br>
            <a:r>
              <a:rPr lang="en-US" dirty="0"/>
              <a:t>60 (75) 90 PT</a:t>
            </a:r>
          </a:p>
        </p:txBody>
      </p:sp>
    </p:spTree>
    <p:extLst>
      <p:ext uri="{BB962C8B-B14F-4D97-AF65-F5344CB8AC3E}">
        <p14:creationId xmlns:p14="http://schemas.microsoft.com/office/powerpoint/2010/main" val="7951720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Living Magenta vertical">
    <p:bg>
      <p:bgPr>
        <a:blipFill dpi="0" rotWithShape="1">
          <a:blip r:embed="rId4">
            <a:lum/>
          </a:blip>
          <a:srcRect/>
          <a:stretch>
            <a:fillRect l="-40000" r="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2839419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/>
          <p:cNvSpPr/>
          <p:nvPr userDrawn="1"/>
        </p:nvSpPr>
        <p:spPr bwMode="gray">
          <a:xfrm>
            <a:off x="5761038" y="0"/>
            <a:ext cx="5761037" cy="6478666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eaLnBrk="1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en-US" sz="1800" dirty="0">
              <a:cs typeface="TeleGrotesk Next" pitchFamily="2" charset="0"/>
            </a:endParaRPr>
          </a:p>
        </p:txBody>
      </p:sp>
      <p:sp>
        <p:nvSpPr>
          <p:cNvPr id="6" name="Titelplatzhalter 1"/>
          <p:cNvSpPr>
            <a:spLocks noGrp="1"/>
          </p:cNvSpPr>
          <p:nvPr>
            <p:ph type="ctrTitle" hasCustomPrompt="1"/>
          </p:nvPr>
        </p:nvSpPr>
        <p:spPr bwMode="gray">
          <a:xfrm>
            <a:off x="6084888" y="323850"/>
            <a:ext cx="5113337" cy="5184775"/>
          </a:xfrm>
          <a:noFill/>
        </p:spPr>
        <p:txBody>
          <a:bodyPr wrap="square" lIns="0" tIns="0" anchor="ctr">
            <a:noAutofit/>
          </a:bodyPr>
          <a:lstStyle>
            <a:lvl1pPr>
              <a:defRPr sz="4500" baseline="0" smtClean="0">
                <a:solidFill>
                  <a:schemeClr val="tx2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  <a:sym typeface="TeleGrotesk Next" pitchFamily="2" charset="0"/>
              </a:defRPr>
            </a:lvl1pPr>
          </a:lstStyle>
          <a:p>
            <a:r>
              <a:rPr lang="en-US" dirty="0"/>
              <a:t>01</a:t>
            </a:r>
            <a:br>
              <a:rPr lang="en-US" dirty="0"/>
            </a:br>
            <a:r>
              <a:rPr lang="en-US" dirty="0" err="1"/>
              <a:t>TeleGrotesk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next (45) 60 PT</a:t>
            </a:r>
          </a:p>
        </p:txBody>
      </p:sp>
    </p:spTree>
    <p:extLst>
      <p:ext uri="{BB962C8B-B14F-4D97-AF65-F5344CB8AC3E}">
        <p14:creationId xmlns:p14="http://schemas.microsoft.com/office/powerpoint/2010/main" val="12671549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6989321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6" name="Objekt 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4000" y="252000"/>
            <a:ext cx="10872000" cy="5040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Ultra 28 (32)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r>
              <a:rPr lang="en-US" noProof="0" dirty="0" err="1"/>
              <a:t>dd.mm.yyyy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‹Nr.›</a:t>
            </a:fld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– Strictly confidential, Confidential, Internal –     Author/Presentation Topic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(1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7072922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8" y="252000"/>
            <a:ext cx="10872000" cy="5040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Ultra 28 (32)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999" y="1476374"/>
            <a:ext cx="10872000" cy="403225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buClr>
                <a:schemeClr val="tx1"/>
              </a:buClr>
              <a:defRPr baseline="0"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r>
              <a:rPr lang="en-US" noProof="0" dirty="0" err="1"/>
              <a:t>dd.mm.yyyy</a:t>
            </a:r>
            <a:endParaRPr lang="en-US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‹Nr.›</a:t>
            </a:fld>
            <a:endParaRPr lang="en-US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– Strictly confidential, Confidential, Internal –     Author/Presentation Topic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9950480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8" name="Objekt 7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Ultra 28 (32)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4000" y="1476374"/>
            <a:ext cx="5365600" cy="403225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832475" y="1476374"/>
            <a:ext cx="5364000" cy="403225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r>
              <a:rPr lang="en-US" noProof="0" dirty="0" err="1"/>
              <a:t>dd.mm.yyyy</a:t>
            </a:r>
            <a:endParaRPr lang="en-US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‹Nr.›</a:t>
            </a:fld>
            <a:endParaRPr lang="en-US" noProof="0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– Strictly confidential, Confidential, Internal –     Author/Presentation Topic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3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8433699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5" name="Objek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Ultra 28 (32)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4000" y="1476375"/>
            <a:ext cx="3528000" cy="403225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7668475" y="1476375"/>
            <a:ext cx="3528000" cy="403225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3" hasCustomPrompt="1"/>
          </p:nvPr>
        </p:nvSpPr>
        <p:spPr>
          <a:xfrm>
            <a:off x="3996237" y="1476376"/>
            <a:ext cx="3528000" cy="403225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r>
              <a:rPr lang="en-US" noProof="0" dirty="0" err="1"/>
              <a:t>dd.mm.yyyy</a:t>
            </a:r>
            <a:endParaRPr lang="en-US" noProof="0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‹Nr.›</a:t>
            </a:fld>
            <a:endParaRPr lang="en-US" noProof="0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– Strictly confidential, Confidential, Internal –     Author/Presentation Topic</a:t>
            </a:r>
          </a:p>
        </p:txBody>
      </p:sp>
    </p:spTree>
    <p:extLst>
      <p:ext uri="{BB962C8B-B14F-4D97-AF65-F5344CB8AC3E}">
        <p14:creationId xmlns:p14="http://schemas.microsoft.com/office/powerpoint/2010/main" val="33061636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4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6306447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5" name="Objek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Ultra 28 (32)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4000" y="1476374"/>
            <a:ext cx="2610000" cy="403225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 baseline="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832316" y="1476374"/>
            <a:ext cx="2610000" cy="403225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3" hasCustomPrompt="1"/>
          </p:nvPr>
        </p:nvSpPr>
        <p:spPr>
          <a:xfrm>
            <a:off x="3078158" y="1476375"/>
            <a:ext cx="2610000" cy="403225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half" idx="14" hasCustomPrompt="1"/>
          </p:nvPr>
        </p:nvSpPr>
        <p:spPr>
          <a:xfrm>
            <a:off x="8586475" y="1476374"/>
            <a:ext cx="2610000" cy="403225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r>
              <a:rPr lang="en-US" noProof="0" dirty="0" err="1"/>
              <a:t>dd.mm.yyyy</a:t>
            </a:r>
            <a:endParaRPr lang="en-US" noProof="0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‹Nr.›</a:t>
            </a:fld>
            <a:endParaRPr lang="en-US" noProof="0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– Strictly confidential, Confidential, Internal –     Author/Presentation Topic</a:t>
            </a:r>
          </a:p>
        </p:txBody>
      </p:sp>
    </p:spTree>
    <p:extLst>
      <p:ext uri="{BB962C8B-B14F-4D97-AF65-F5344CB8AC3E}">
        <p14:creationId xmlns:p14="http://schemas.microsoft.com/office/powerpoint/2010/main" val="27013148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340669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Bildplatzhalt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1522075" cy="648017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r>
              <a:rPr lang="en-US" noProof="0" dirty="0" err="1"/>
              <a:t>dd.mm.yyyy</a:t>
            </a:r>
            <a:endParaRPr lang="en-US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‹Nr.›</a:t>
            </a:fld>
            <a:endParaRPr lang="en-US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– Strictly confidential, Confidential, Internal –     Author/Presentation Topic</a:t>
            </a:r>
          </a:p>
        </p:txBody>
      </p:sp>
    </p:spTree>
    <p:extLst>
      <p:ext uri="{BB962C8B-B14F-4D97-AF65-F5344CB8AC3E}">
        <p14:creationId xmlns:p14="http://schemas.microsoft.com/office/powerpoint/2010/main" val="27117228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0363894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2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>
          <a:xfrm>
            <a:off x="5832475" y="0"/>
            <a:ext cx="5689600" cy="648017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1999"/>
            <a:ext cx="5365601" cy="807561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Ultra 28 (32)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4000" y="1476374"/>
            <a:ext cx="5365600" cy="4032251"/>
          </a:xfrm>
        </p:spPr>
        <p:txBody>
          <a:bodyPr anchor="ctr"/>
          <a:lstStyle>
            <a:lvl1pPr>
              <a:defRPr sz="1800" baseline="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r>
              <a:rPr lang="en-US" noProof="0" dirty="0" err="1"/>
              <a:t>dd.mm.yyyy</a:t>
            </a:r>
            <a:endParaRPr lang="en-US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‹Nr.›</a:t>
            </a:fld>
            <a:endParaRPr lang="en-US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– Strictly confidential, Confidential, Internal –     Author/Presentation Topic</a:t>
            </a:r>
          </a:p>
        </p:txBody>
      </p:sp>
    </p:spTree>
    <p:extLst>
      <p:ext uri="{BB962C8B-B14F-4D97-AF65-F5344CB8AC3E}">
        <p14:creationId xmlns:p14="http://schemas.microsoft.com/office/powerpoint/2010/main" val="1519689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horizontal">
    <p:bg bwMode="ltGray"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4" name="Objek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7"/>
          <p:cNvSpPr/>
          <p:nvPr userDrawn="1"/>
        </p:nvSpPr>
        <p:spPr bwMode="white">
          <a:xfrm>
            <a:off x="-1" y="3240088"/>
            <a:ext cx="11522076" cy="3240087"/>
          </a:xfrm>
          <a:prstGeom prst="rect">
            <a:avLst/>
          </a:prstGeom>
          <a:solidFill>
            <a:schemeClr val="tx2"/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eaLnBrk="1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en-US" sz="1800" dirty="0">
              <a:cs typeface="TeleGrotesk Next" pitchFamily="2" charset="0"/>
            </a:endParaRPr>
          </a:p>
        </p:txBody>
      </p:sp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23851" y="3240000"/>
            <a:ext cx="10874374" cy="1933905"/>
          </a:xfrm>
          <a:noFill/>
        </p:spPr>
        <p:txBody>
          <a:bodyPr wrap="square" lIns="0" tIns="144000">
            <a:noAutofit/>
          </a:bodyPr>
          <a:lstStyle>
            <a:lvl1pPr>
              <a:defRPr sz="6000" smtClean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err="1"/>
              <a:t>Telegrotesk</a:t>
            </a:r>
            <a:r>
              <a:rPr lang="en-US" dirty="0"/>
              <a:t> next Ultra </a:t>
            </a:r>
            <a:br>
              <a:rPr lang="en-US" dirty="0"/>
            </a:br>
            <a:r>
              <a:rPr lang="en-US" dirty="0"/>
              <a:t>(60) 75 90 PT</a:t>
            </a:r>
          </a:p>
        </p:txBody>
      </p:sp>
      <p:grpSp>
        <p:nvGrpSpPr>
          <p:cNvPr id="7" name="Gruppieren 6"/>
          <p:cNvGrpSpPr/>
          <p:nvPr userDrawn="1"/>
        </p:nvGrpSpPr>
        <p:grpSpPr bwMode="black">
          <a:xfrm>
            <a:off x="323850" y="5511800"/>
            <a:ext cx="1314450" cy="649288"/>
            <a:chOff x="323850" y="5511800"/>
            <a:chExt cx="1314450" cy="649288"/>
          </a:xfrm>
        </p:grpSpPr>
        <p:sp>
          <p:nvSpPr>
            <p:cNvPr id="9" name="Freeform 5"/>
            <p:cNvSpPr>
              <a:spLocks/>
            </p:cNvSpPr>
            <p:nvPr userDrawn="1"/>
          </p:nvSpPr>
          <p:spPr bwMode="black">
            <a:xfrm>
              <a:off x="323850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42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42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black">
            <a:xfrm>
              <a:off x="723900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3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black">
            <a:xfrm>
              <a:off x="1116013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39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black">
            <a:xfrm>
              <a:off x="1508125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4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4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black">
            <a:xfrm>
              <a:off x="323850" y="5511800"/>
              <a:ext cx="530225" cy="649288"/>
            </a:xfrm>
            <a:custGeom>
              <a:avLst/>
              <a:gdLst>
                <a:gd name="T0" fmla="*/ 306 w 310"/>
                <a:gd name="T1" fmla="*/ 0 h 378"/>
                <a:gd name="T2" fmla="*/ 4 w 310"/>
                <a:gd name="T3" fmla="*/ 0 h 378"/>
                <a:gd name="T4" fmla="*/ 0 w 310"/>
                <a:gd name="T5" fmla="*/ 133 h 378"/>
                <a:gd name="T6" fmla="*/ 20 w 310"/>
                <a:gd name="T7" fmla="*/ 136 h 378"/>
                <a:gd name="T8" fmla="*/ 51 w 310"/>
                <a:gd name="T9" fmla="*/ 49 h 378"/>
                <a:gd name="T10" fmla="*/ 125 w 310"/>
                <a:gd name="T11" fmla="*/ 18 h 378"/>
                <a:gd name="T12" fmla="*/ 125 w 310"/>
                <a:gd name="T13" fmla="*/ 297 h 378"/>
                <a:gd name="T14" fmla="*/ 114 w 310"/>
                <a:gd name="T15" fmla="*/ 344 h 378"/>
                <a:gd name="T16" fmla="*/ 84 w 310"/>
                <a:gd name="T17" fmla="*/ 356 h 378"/>
                <a:gd name="T18" fmla="*/ 62 w 310"/>
                <a:gd name="T19" fmla="*/ 356 h 378"/>
                <a:gd name="T20" fmla="*/ 62 w 310"/>
                <a:gd name="T21" fmla="*/ 378 h 378"/>
                <a:gd name="T22" fmla="*/ 248 w 310"/>
                <a:gd name="T23" fmla="*/ 378 h 378"/>
                <a:gd name="T24" fmla="*/ 248 w 310"/>
                <a:gd name="T25" fmla="*/ 356 h 378"/>
                <a:gd name="T26" fmla="*/ 227 w 310"/>
                <a:gd name="T27" fmla="*/ 356 h 378"/>
                <a:gd name="T28" fmla="*/ 196 w 310"/>
                <a:gd name="T29" fmla="*/ 344 h 378"/>
                <a:gd name="T30" fmla="*/ 185 w 310"/>
                <a:gd name="T31" fmla="*/ 297 h 378"/>
                <a:gd name="T32" fmla="*/ 185 w 310"/>
                <a:gd name="T33" fmla="*/ 18 h 378"/>
                <a:gd name="T34" fmla="*/ 259 w 310"/>
                <a:gd name="T35" fmla="*/ 49 h 378"/>
                <a:gd name="T36" fmla="*/ 290 w 310"/>
                <a:gd name="T37" fmla="*/ 136 h 378"/>
                <a:gd name="T38" fmla="*/ 310 w 310"/>
                <a:gd name="T39" fmla="*/ 133 h 378"/>
                <a:gd name="T40" fmla="*/ 306 w 310"/>
                <a:gd name="T4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0" h="378">
                  <a:moveTo>
                    <a:pt x="30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0" y="136"/>
                    <a:pt x="20" y="136"/>
                    <a:pt x="20" y="136"/>
                  </a:cubicBezTo>
                  <a:cubicBezTo>
                    <a:pt x="24" y="97"/>
                    <a:pt x="34" y="68"/>
                    <a:pt x="51" y="49"/>
                  </a:cubicBezTo>
                  <a:cubicBezTo>
                    <a:pt x="69" y="29"/>
                    <a:pt x="93" y="19"/>
                    <a:pt x="125" y="18"/>
                  </a:cubicBezTo>
                  <a:cubicBezTo>
                    <a:pt x="125" y="297"/>
                    <a:pt x="125" y="297"/>
                    <a:pt x="125" y="297"/>
                  </a:cubicBezTo>
                  <a:cubicBezTo>
                    <a:pt x="125" y="321"/>
                    <a:pt x="122" y="337"/>
                    <a:pt x="114" y="344"/>
                  </a:cubicBezTo>
                  <a:cubicBezTo>
                    <a:pt x="108" y="350"/>
                    <a:pt x="98" y="354"/>
                    <a:pt x="84" y="356"/>
                  </a:cubicBezTo>
                  <a:cubicBezTo>
                    <a:pt x="79" y="356"/>
                    <a:pt x="72" y="356"/>
                    <a:pt x="62" y="356"/>
                  </a:cubicBezTo>
                  <a:cubicBezTo>
                    <a:pt x="62" y="378"/>
                    <a:pt x="62" y="378"/>
                    <a:pt x="62" y="378"/>
                  </a:cubicBezTo>
                  <a:cubicBezTo>
                    <a:pt x="248" y="378"/>
                    <a:pt x="248" y="378"/>
                    <a:pt x="248" y="378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38" y="356"/>
                    <a:pt x="231" y="356"/>
                    <a:pt x="227" y="356"/>
                  </a:cubicBezTo>
                  <a:cubicBezTo>
                    <a:pt x="212" y="354"/>
                    <a:pt x="202" y="350"/>
                    <a:pt x="196" y="344"/>
                  </a:cubicBezTo>
                  <a:cubicBezTo>
                    <a:pt x="189" y="337"/>
                    <a:pt x="185" y="321"/>
                    <a:pt x="185" y="297"/>
                  </a:cubicBezTo>
                  <a:cubicBezTo>
                    <a:pt x="185" y="18"/>
                    <a:pt x="185" y="18"/>
                    <a:pt x="185" y="18"/>
                  </a:cubicBezTo>
                  <a:cubicBezTo>
                    <a:pt x="217" y="19"/>
                    <a:pt x="241" y="29"/>
                    <a:pt x="259" y="49"/>
                  </a:cubicBezTo>
                  <a:cubicBezTo>
                    <a:pt x="276" y="68"/>
                    <a:pt x="286" y="97"/>
                    <a:pt x="290" y="136"/>
                  </a:cubicBezTo>
                  <a:cubicBezTo>
                    <a:pt x="310" y="133"/>
                    <a:pt x="310" y="133"/>
                    <a:pt x="310" y="133"/>
                  </a:cubicBezTo>
                  <a:lnTo>
                    <a:pt x="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31FF818F-5B37-4549-AE79-8D785FF7B2BA}"/>
              </a:ext>
            </a:extLst>
          </p:cNvPr>
          <p:cNvSpPr txBox="1"/>
          <p:nvPr userDrawn="1"/>
        </p:nvSpPr>
        <p:spPr bwMode="gray">
          <a:xfrm>
            <a:off x="3397718" y="1116531"/>
            <a:ext cx="0" cy="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 eaLnBrk="1">
              <a:buNone/>
            </a:pPr>
            <a:endParaRPr lang="en-US" sz="1800" dirty="0"/>
          </a:p>
        </p:txBody>
      </p:sp>
      <p:grpSp>
        <p:nvGrpSpPr>
          <p:cNvPr id="63" name="Gruppieren 62"/>
          <p:cNvGrpSpPr/>
          <p:nvPr userDrawn="1"/>
        </p:nvGrpSpPr>
        <p:grpSpPr bwMode="black">
          <a:xfrm>
            <a:off x="8974137" y="5788025"/>
            <a:ext cx="2224088" cy="171450"/>
            <a:chOff x="3213101" y="5788025"/>
            <a:chExt cx="2224088" cy="171450"/>
          </a:xfrm>
        </p:grpSpPr>
        <p:sp>
          <p:nvSpPr>
            <p:cNvPr id="64" name="Freeform 55"/>
            <p:cNvSpPr>
              <a:spLocks/>
            </p:cNvSpPr>
            <p:nvPr userDrawn="1"/>
          </p:nvSpPr>
          <p:spPr bwMode="black">
            <a:xfrm>
              <a:off x="3213101" y="5791200"/>
              <a:ext cx="100013" cy="163513"/>
            </a:xfrm>
            <a:custGeom>
              <a:avLst/>
              <a:gdLst>
                <a:gd name="T0" fmla="*/ 0 w 63"/>
                <a:gd name="T1" fmla="*/ 103 h 103"/>
                <a:gd name="T2" fmla="*/ 0 w 63"/>
                <a:gd name="T3" fmla="*/ 0 h 103"/>
                <a:gd name="T4" fmla="*/ 22 w 63"/>
                <a:gd name="T5" fmla="*/ 0 h 103"/>
                <a:gd name="T6" fmla="*/ 22 w 63"/>
                <a:gd name="T7" fmla="*/ 84 h 103"/>
                <a:gd name="T8" fmla="*/ 63 w 63"/>
                <a:gd name="T9" fmla="*/ 84 h 103"/>
                <a:gd name="T10" fmla="*/ 63 w 63"/>
                <a:gd name="T11" fmla="*/ 103 h 103"/>
                <a:gd name="T12" fmla="*/ 0 w 63"/>
                <a:gd name="T13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03">
                  <a:moveTo>
                    <a:pt x="0" y="103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84"/>
                  </a:lnTo>
                  <a:lnTo>
                    <a:pt x="63" y="84"/>
                  </a:lnTo>
                  <a:lnTo>
                    <a:pt x="63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black">
            <a:xfrm>
              <a:off x="3333751" y="5791200"/>
              <a:ext cx="34925" cy="163513"/>
            </a:xfrm>
            <a:custGeom>
              <a:avLst/>
              <a:gdLst>
                <a:gd name="T0" fmla="*/ 0 w 22"/>
                <a:gd name="T1" fmla="*/ 103 h 103"/>
                <a:gd name="T2" fmla="*/ 0 w 22"/>
                <a:gd name="T3" fmla="*/ 0 h 103"/>
                <a:gd name="T4" fmla="*/ 10 w 22"/>
                <a:gd name="T5" fmla="*/ 0 h 103"/>
                <a:gd name="T6" fmla="*/ 22 w 22"/>
                <a:gd name="T7" fmla="*/ 0 h 103"/>
                <a:gd name="T8" fmla="*/ 22 w 22"/>
                <a:gd name="T9" fmla="*/ 103 h 103"/>
                <a:gd name="T10" fmla="*/ 0 w 22"/>
                <a:gd name="T1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03">
                  <a:moveTo>
                    <a:pt x="0" y="103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22" y="0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black">
            <a:xfrm>
              <a:off x="3400426" y="5791200"/>
              <a:ext cx="98425" cy="163513"/>
            </a:xfrm>
            <a:custGeom>
              <a:avLst/>
              <a:gdLst>
                <a:gd name="T0" fmla="*/ 0 w 62"/>
                <a:gd name="T1" fmla="*/ 103 h 103"/>
                <a:gd name="T2" fmla="*/ 0 w 62"/>
                <a:gd name="T3" fmla="*/ 0 h 103"/>
                <a:gd name="T4" fmla="*/ 62 w 62"/>
                <a:gd name="T5" fmla="*/ 0 h 103"/>
                <a:gd name="T6" fmla="*/ 62 w 62"/>
                <a:gd name="T7" fmla="*/ 19 h 103"/>
                <a:gd name="T8" fmla="*/ 22 w 62"/>
                <a:gd name="T9" fmla="*/ 19 h 103"/>
                <a:gd name="T10" fmla="*/ 22 w 62"/>
                <a:gd name="T11" fmla="*/ 43 h 103"/>
                <a:gd name="T12" fmla="*/ 57 w 62"/>
                <a:gd name="T13" fmla="*/ 43 h 103"/>
                <a:gd name="T14" fmla="*/ 57 w 62"/>
                <a:gd name="T15" fmla="*/ 61 h 103"/>
                <a:gd name="T16" fmla="*/ 22 w 62"/>
                <a:gd name="T17" fmla="*/ 61 h 103"/>
                <a:gd name="T18" fmla="*/ 22 w 62"/>
                <a:gd name="T19" fmla="*/ 103 h 103"/>
                <a:gd name="T20" fmla="*/ 0 w 62"/>
                <a:gd name="T2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103">
                  <a:moveTo>
                    <a:pt x="0" y="103"/>
                  </a:moveTo>
                  <a:lnTo>
                    <a:pt x="0" y="0"/>
                  </a:lnTo>
                  <a:lnTo>
                    <a:pt x="62" y="0"/>
                  </a:lnTo>
                  <a:lnTo>
                    <a:pt x="62" y="19"/>
                  </a:lnTo>
                  <a:lnTo>
                    <a:pt x="22" y="19"/>
                  </a:lnTo>
                  <a:lnTo>
                    <a:pt x="22" y="43"/>
                  </a:lnTo>
                  <a:lnTo>
                    <a:pt x="57" y="43"/>
                  </a:lnTo>
                  <a:lnTo>
                    <a:pt x="57" y="61"/>
                  </a:lnTo>
                  <a:lnTo>
                    <a:pt x="22" y="61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black">
            <a:xfrm>
              <a:off x="3519488" y="5791200"/>
              <a:ext cx="106363" cy="163513"/>
            </a:xfrm>
            <a:custGeom>
              <a:avLst/>
              <a:gdLst>
                <a:gd name="T0" fmla="*/ 0 w 67"/>
                <a:gd name="T1" fmla="*/ 103 h 103"/>
                <a:gd name="T2" fmla="*/ 0 w 67"/>
                <a:gd name="T3" fmla="*/ 0 h 103"/>
                <a:gd name="T4" fmla="*/ 66 w 67"/>
                <a:gd name="T5" fmla="*/ 0 h 103"/>
                <a:gd name="T6" fmla="*/ 66 w 67"/>
                <a:gd name="T7" fmla="*/ 19 h 103"/>
                <a:gd name="T8" fmla="*/ 22 w 67"/>
                <a:gd name="T9" fmla="*/ 19 h 103"/>
                <a:gd name="T10" fmla="*/ 22 w 67"/>
                <a:gd name="T11" fmla="*/ 41 h 103"/>
                <a:gd name="T12" fmla="*/ 62 w 67"/>
                <a:gd name="T13" fmla="*/ 41 h 103"/>
                <a:gd name="T14" fmla="*/ 62 w 67"/>
                <a:gd name="T15" fmla="*/ 59 h 103"/>
                <a:gd name="T16" fmla="*/ 22 w 67"/>
                <a:gd name="T17" fmla="*/ 59 h 103"/>
                <a:gd name="T18" fmla="*/ 22 w 67"/>
                <a:gd name="T19" fmla="*/ 84 h 103"/>
                <a:gd name="T20" fmla="*/ 67 w 67"/>
                <a:gd name="T21" fmla="*/ 84 h 103"/>
                <a:gd name="T22" fmla="*/ 67 w 67"/>
                <a:gd name="T23" fmla="*/ 103 h 103"/>
                <a:gd name="T24" fmla="*/ 0 w 67"/>
                <a:gd name="T2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3">
                  <a:moveTo>
                    <a:pt x="0" y="103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1"/>
                  </a:lnTo>
                  <a:lnTo>
                    <a:pt x="62" y="41"/>
                  </a:lnTo>
                  <a:lnTo>
                    <a:pt x="62" y="59"/>
                  </a:lnTo>
                  <a:lnTo>
                    <a:pt x="22" y="59"/>
                  </a:lnTo>
                  <a:lnTo>
                    <a:pt x="22" y="84"/>
                  </a:lnTo>
                  <a:lnTo>
                    <a:pt x="67" y="84"/>
                  </a:lnTo>
                  <a:lnTo>
                    <a:pt x="67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black">
            <a:xfrm>
              <a:off x="3711576" y="5791200"/>
              <a:ext cx="34925" cy="163513"/>
            </a:xfrm>
            <a:custGeom>
              <a:avLst/>
              <a:gdLst>
                <a:gd name="T0" fmla="*/ 0 w 22"/>
                <a:gd name="T1" fmla="*/ 103 h 103"/>
                <a:gd name="T2" fmla="*/ 0 w 22"/>
                <a:gd name="T3" fmla="*/ 0 h 103"/>
                <a:gd name="T4" fmla="*/ 12 w 22"/>
                <a:gd name="T5" fmla="*/ 0 h 103"/>
                <a:gd name="T6" fmla="*/ 22 w 22"/>
                <a:gd name="T7" fmla="*/ 0 h 103"/>
                <a:gd name="T8" fmla="*/ 22 w 22"/>
                <a:gd name="T9" fmla="*/ 103 h 103"/>
                <a:gd name="T10" fmla="*/ 0 w 22"/>
                <a:gd name="T1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03">
                  <a:moveTo>
                    <a:pt x="0" y="103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2" y="0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black">
            <a:xfrm>
              <a:off x="3771901" y="5788025"/>
              <a:ext cx="114300" cy="171450"/>
            </a:xfrm>
            <a:custGeom>
              <a:avLst/>
              <a:gdLst>
                <a:gd name="T0" fmla="*/ 0 w 88"/>
                <a:gd name="T1" fmla="*/ 92 h 132"/>
                <a:gd name="T2" fmla="*/ 27 w 88"/>
                <a:gd name="T3" fmla="*/ 92 h 132"/>
                <a:gd name="T4" fmla="*/ 30 w 88"/>
                <a:gd name="T5" fmla="*/ 103 h 132"/>
                <a:gd name="T6" fmla="*/ 44 w 88"/>
                <a:gd name="T7" fmla="*/ 110 h 132"/>
                <a:gd name="T8" fmla="*/ 57 w 88"/>
                <a:gd name="T9" fmla="*/ 105 h 132"/>
                <a:gd name="T10" fmla="*/ 60 w 88"/>
                <a:gd name="T11" fmla="*/ 95 h 132"/>
                <a:gd name="T12" fmla="*/ 54 w 88"/>
                <a:gd name="T13" fmla="*/ 82 h 132"/>
                <a:gd name="T14" fmla="*/ 47 w 88"/>
                <a:gd name="T15" fmla="*/ 78 h 132"/>
                <a:gd name="T16" fmla="*/ 38 w 88"/>
                <a:gd name="T17" fmla="*/ 75 h 132"/>
                <a:gd name="T18" fmla="*/ 15 w 88"/>
                <a:gd name="T19" fmla="*/ 64 h 132"/>
                <a:gd name="T20" fmla="*/ 1 w 88"/>
                <a:gd name="T21" fmla="*/ 35 h 132"/>
                <a:gd name="T22" fmla="*/ 11 w 88"/>
                <a:gd name="T23" fmla="*/ 11 h 132"/>
                <a:gd name="T24" fmla="*/ 41 w 88"/>
                <a:gd name="T25" fmla="*/ 0 h 132"/>
                <a:gd name="T26" fmla="*/ 76 w 88"/>
                <a:gd name="T27" fmla="*/ 16 h 132"/>
                <a:gd name="T28" fmla="*/ 83 w 88"/>
                <a:gd name="T29" fmla="*/ 36 h 132"/>
                <a:gd name="T30" fmla="*/ 57 w 88"/>
                <a:gd name="T31" fmla="*/ 36 h 132"/>
                <a:gd name="T32" fmla="*/ 52 w 88"/>
                <a:gd name="T33" fmla="*/ 26 h 132"/>
                <a:gd name="T34" fmla="*/ 40 w 88"/>
                <a:gd name="T35" fmla="*/ 22 h 132"/>
                <a:gd name="T36" fmla="*/ 30 w 88"/>
                <a:gd name="T37" fmla="*/ 25 h 132"/>
                <a:gd name="T38" fmla="*/ 26 w 88"/>
                <a:gd name="T39" fmla="*/ 35 h 132"/>
                <a:gd name="T40" fmla="*/ 33 w 88"/>
                <a:gd name="T41" fmla="*/ 46 h 132"/>
                <a:gd name="T42" fmla="*/ 51 w 88"/>
                <a:gd name="T43" fmla="*/ 54 h 132"/>
                <a:gd name="T44" fmla="*/ 75 w 88"/>
                <a:gd name="T45" fmla="*/ 66 h 132"/>
                <a:gd name="T46" fmla="*/ 88 w 88"/>
                <a:gd name="T47" fmla="*/ 93 h 132"/>
                <a:gd name="T48" fmla="*/ 76 w 88"/>
                <a:gd name="T49" fmla="*/ 121 h 132"/>
                <a:gd name="T50" fmla="*/ 44 w 88"/>
                <a:gd name="T51" fmla="*/ 132 h 132"/>
                <a:gd name="T52" fmla="*/ 7 w 88"/>
                <a:gd name="T53" fmla="*/ 114 h 132"/>
                <a:gd name="T54" fmla="*/ 0 w 88"/>
                <a:gd name="T55" fmla="*/ 9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" h="132">
                  <a:moveTo>
                    <a:pt x="0" y="92"/>
                  </a:moveTo>
                  <a:cubicBezTo>
                    <a:pt x="27" y="92"/>
                    <a:pt x="27" y="92"/>
                    <a:pt x="27" y="92"/>
                  </a:cubicBezTo>
                  <a:cubicBezTo>
                    <a:pt x="28" y="97"/>
                    <a:pt x="29" y="101"/>
                    <a:pt x="30" y="103"/>
                  </a:cubicBezTo>
                  <a:cubicBezTo>
                    <a:pt x="34" y="108"/>
                    <a:pt x="38" y="110"/>
                    <a:pt x="44" y="110"/>
                  </a:cubicBezTo>
                  <a:cubicBezTo>
                    <a:pt x="49" y="110"/>
                    <a:pt x="54" y="109"/>
                    <a:pt x="57" y="105"/>
                  </a:cubicBezTo>
                  <a:cubicBezTo>
                    <a:pt x="59" y="103"/>
                    <a:pt x="60" y="99"/>
                    <a:pt x="60" y="95"/>
                  </a:cubicBezTo>
                  <a:cubicBezTo>
                    <a:pt x="60" y="90"/>
                    <a:pt x="58" y="86"/>
                    <a:pt x="54" y="82"/>
                  </a:cubicBezTo>
                  <a:cubicBezTo>
                    <a:pt x="52" y="81"/>
                    <a:pt x="50" y="79"/>
                    <a:pt x="47" y="78"/>
                  </a:cubicBezTo>
                  <a:cubicBezTo>
                    <a:pt x="46" y="78"/>
                    <a:pt x="43" y="77"/>
                    <a:pt x="38" y="75"/>
                  </a:cubicBezTo>
                  <a:cubicBezTo>
                    <a:pt x="27" y="71"/>
                    <a:pt x="20" y="67"/>
                    <a:pt x="15" y="64"/>
                  </a:cubicBezTo>
                  <a:cubicBezTo>
                    <a:pt x="6" y="57"/>
                    <a:pt x="1" y="47"/>
                    <a:pt x="1" y="35"/>
                  </a:cubicBezTo>
                  <a:cubicBezTo>
                    <a:pt x="1" y="25"/>
                    <a:pt x="5" y="17"/>
                    <a:pt x="11" y="11"/>
                  </a:cubicBezTo>
                  <a:cubicBezTo>
                    <a:pt x="18" y="4"/>
                    <a:pt x="28" y="0"/>
                    <a:pt x="41" y="0"/>
                  </a:cubicBezTo>
                  <a:cubicBezTo>
                    <a:pt x="56" y="0"/>
                    <a:pt x="68" y="6"/>
                    <a:pt x="76" y="16"/>
                  </a:cubicBezTo>
                  <a:cubicBezTo>
                    <a:pt x="80" y="22"/>
                    <a:pt x="82" y="28"/>
                    <a:pt x="83" y="36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6" y="32"/>
                    <a:pt x="55" y="28"/>
                    <a:pt x="52" y="26"/>
                  </a:cubicBezTo>
                  <a:cubicBezTo>
                    <a:pt x="49" y="23"/>
                    <a:pt x="45" y="22"/>
                    <a:pt x="40" y="22"/>
                  </a:cubicBezTo>
                  <a:cubicBezTo>
                    <a:pt x="36" y="22"/>
                    <a:pt x="33" y="23"/>
                    <a:pt x="30" y="25"/>
                  </a:cubicBezTo>
                  <a:cubicBezTo>
                    <a:pt x="28" y="27"/>
                    <a:pt x="26" y="30"/>
                    <a:pt x="26" y="35"/>
                  </a:cubicBezTo>
                  <a:cubicBezTo>
                    <a:pt x="26" y="39"/>
                    <a:pt x="28" y="43"/>
                    <a:pt x="33" y="46"/>
                  </a:cubicBezTo>
                  <a:cubicBezTo>
                    <a:pt x="36" y="48"/>
                    <a:pt x="42" y="51"/>
                    <a:pt x="51" y="54"/>
                  </a:cubicBezTo>
                  <a:cubicBezTo>
                    <a:pt x="61" y="57"/>
                    <a:pt x="70" y="61"/>
                    <a:pt x="75" y="66"/>
                  </a:cubicBezTo>
                  <a:cubicBezTo>
                    <a:pt x="84" y="73"/>
                    <a:pt x="88" y="82"/>
                    <a:pt x="88" y="93"/>
                  </a:cubicBezTo>
                  <a:cubicBezTo>
                    <a:pt x="88" y="104"/>
                    <a:pt x="84" y="114"/>
                    <a:pt x="76" y="121"/>
                  </a:cubicBezTo>
                  <a:cubicBezTo>
                    <a:pt x="68" y="128"/>
                    <a:pt x="57" y="132"/>
                    <a:pt x="44" y="132"/>
                  </a:cubicBezTo>
                  <a:cubicBezTo>
                    <a:pt x="27" y="132"/>
                    <a:pt x="15" y="126"/>
                    <a:pt x="7" y="114"/>
                  </a:cubicBezTo>
                  <a:cubicBezTo>
                    <a:pt x="3" y="107"/>
                    <a:pt x="1" y="100"/>
                    <a:pt x="0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black">
            <a:xfrm>
              <a:off x="3968751" y="5791200"/>
              <a:ext cx="98425" cy="163513"/>
            </a:xfrm>
            <a:custGeom>
              <a:avLst/>
              <a:gdLst>
                <a:gd name="T0" fmla="*/ 0 w 62"/>
                <a:gd name="T1" fmla="*/ 103 h 103"/>
                <a:gd name="T2" fmla="*/ 0 w 62"/>
                <a:gd name="T3" fmla="*/ 0 h 103"/>
                <a:gd name="T4" fmla="*/ 62 w 62"/>
                <a:gd name="T5" fmla="*/ 0 h 103"/>
                <a:gd name="T6" fmla="*/ 62 w 62"/>
                <a:gd name="T7" fmla="*/ 19 h 103"/>
                <a:gd name="T8" fmla="*/ 22 w 62"/>
                <a:gd name="T9" fmla="*/ 19 h 103"/>
                <a:gd name="T10" fmla="*/ 22 w 62"/>
                <a:gd name="T11" fmla="*/ 43 h 103"/>
                <a:gd name="T12" fmla="*/ 57 w 62"/>
                <a:gd name="T13" fmla="*/ 43 h 103"/>
                <a:gd name="T14" fmla="*/ 57 w 62"/>
                <a:gd name="T15" fmla="*/ 61 h 103"/>
                <a:gd name="T16" fmla="*/ 22 w 62"/>
                <a:gd name="T17" fmla="*/ 61 h 103"/>
                <a:gd name="T18" fmla="*/ 22 w 62"/>
                <a:gd name="T19" fmla="*/ 103 h 103"/>
                <a:gd name="T20" fmla="*/ 0 w 62"/>
                <a:gd name="T2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103">
                  <a:moveTo>
                    <a:pt x="0" y="103"/>
                  </a:moveTo>
                  <a:lnTo>
                    <a:pt x="0" y="0"/>
                  </a:lnTo>
                  <a:lnTo>
                    <a:pt x="62" y="0"/>
                  </a:lnTo>
                  <a:lnTo>
                    <a:pt x="62" y="19"/>
                  </a:lnTo>
                  <a:lnTo>
                    <a:pt x="22" y="19"/>
                  </a:lnTo>
                  <a:lnTo>
                    <a:pt x="22" y="43"/>
                  </a:lnTo>
                  <a:lnTo>
                    <a:pt x="57" y="43"/>
                  </a:lnTo>
                  <a:lnTo>
                    <a:pt x="57" y="61"/>
                  </a:lnTo>
                  <a:lnTo>
                    <a:pt x="22" y="61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1" name="Freeform 62"/>
            <p:cNvSpPr>
              <a:spLocks noEditPoints="1"/>
            </p:cNvSpPr>
            <p:nvPr userDrawn="1"/>
          </p:nvSpPr>
          <p:spPr bwMode="black">
            <a:xfrm>
              <a:off x="4081463" y="5788025"/>
              <a:ext cx="138113" cy="171450"/>
            </a:xfrm>
            <a:custGeom>
              <a:avLst/>
              <a:gdLst>
                <a:gd name="T0" fmla="*/ 54 w 107"/>
                <a:gd name="T1" fmla="*/ 0 h 132"/>
                <a:gd name="T2" fmla="*/ 90 w 107"/>
                <a:gd name="T3" fmla="*/ 17 h 132"/>
                <a:gd name="T4" fmla="*/ 107 w 107"/>
                <a:gd name="T5" fmla="*/ 66 h 132"/>
                <a:gd name="T6" fmla="*/ 94 w 107"/>
                <a:gd name="T7" fmla="*/ 111 h 132"/>
                <a:gd name="T8" fmla="*/ 76 w 107"/>
                <a:gd name="T9" fmla="*/ 127 h 132"/>
                <a:gd name="T10" fmla="*/ 53 w 107"/>
                <a:gd name="T11" fmla="*/ 132 h 132"/>
                <a:gd name="T12" fmla="*/ 12 w 107"/>
                <a:gd name="T13" fmla="*/ 110 h 132"/>
                <a:gd name="T14" fmla="*/ 0 w 107"/>
                <a:gd name="T15" fmla="*/ 66 h 132"/>
                <a:gd name="T16" fmla="*/ 15 w 107"/>
                <a:gd name="T17" fmla="*/ 17 h 132"/>
                <a:gd name="T18" fmla="*/ 54 w 107"/>
                <a:gd name="T19" fmla="*/ 0 h 132"/>
                <a:gd name="T20" fmla="*/ 53 w 107"/>
                <a:gd name="T21" fmla="*/ 23 h 132"/>
                <a:gd name="T22" fmla="*/ 34 w 107"/>
                <a:gd name="T23" fmla="*/ 35 h 132"/>
                <a:gd name="T24" fmla="*/ 27 w 107"/>
                <a:gd name="T25" fmla="*/ 66 h 132"/>
                <a:gd name="T26" fmla="*/ 34 w 107"/>
                <a:gd name="T27" fmla="*/ 97 h 132"/>
                <a:gd name="T28" fmla="*/ 44 w 107"/>
                <a:gd name="T29" fmla="*/ 106 h 132"/>
                <a:gd name="T30" fmla="*/ 53 w 107"/>
                <a:gd name="T31" fmla="*/ 109 h 132"/>
                <a:gd name="T32" fmla="*/ 67 w 107"/>
                <a:gd name="T33" fmla="*/ 104 h 132"/>
                <a:gd name="T34" fmla="*/ 77 w 107"/>
                <a:gd name="T35" fmla="*/ 87 h 132"/>
                <a:gd name="T36" fmla="*/ 80 w 107"/>
                <a:gd name="T37" fmla="*/ 66 h 132"/>
                <a:gd name="T38" fmla="*/ 73 w 107"/>
                <a:gd name="T39" fmla="*/ 35 h 132"/>
                <a:gd name="T40" fmla="*/ 53 w 107"/>
                <a:gd name="T41" fmla="*/ 2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132">
                  <a:moveTo>
                    <a:pt x="54" y="0"/>
                  </a:moveTo>
                  <a:cubicBezTo>
                    <a:pt x="69" y="0"/>
                    <a:pt x="81" y="6"/>
                    <a:pt x="90" y="17"/>
                  </a:cubicBezTo>
                  <a:cubicBezTo>
                    <a:pt x="101" y="29"/>
                    <a:pt x="107" y="45"/>
                    <a:pt x="107" y="66"/>
                  </a:cubicBezTo>
                  <a:cubicBezTo>
                    <a:pt x="107" y="84"/>
                    <a:pt x="103" y="99"/>
                    <a:pt x="94" y="111"/>
                  </a:cubicBezTo>
                  <a:cubicBezTo>
                    <a:pt x="89" y="118"/>
                    <a:pt x="83" y="123"/>
                    <a:pt x="76" y="127"/>
                  </a:cubicBezTo>
                  <a:cubicBezTo>
                    <a:pt x="69" y="130"/>
                    <a:pt x="62" y="132"/>
                    <a:pt x="53" y="132"/>
                  </a:cubicBezTo>
                  <a:cubicBezTo>
                    <a:pt x="36" y="132"/>
                    <a:pt x="22" y="125"/>
                    <a:pt x="12" y="110"/>
                  </a:cubicBezTo>
                  <a:cubicBezTo>
                    <a:pt x="4" y="99"/>
                    <a:pt x="0" y="84"/>
                    <a:pt x="0" y="66"/>
                  </a:cubicBezTo>
                  <a:cubicBezTo>
                    <a:pt x="0" y="46"/>
                    <a:pt x="5" y="29"/>
                    <a:pt x="15" y="17"/>
                  </a:cubicBezTo>
                  <a:cubicBezTo>
                    <a:pt x="25" y="6"/>
                    <a:pt x="38" y="0"/>
                    <a:pt x="54" y="0"/>
                  </a:cubicBezTo>
                  <a:close/>
                  <a:moveTo>
                    <a:pt x="53" y="23"/>
                  </a:moveTo>
                  <a:cubicBezTo>
                    <a:pt x="45" y="23"/>
                    <a:pt x="38" y="27"/>
                    <a:pt x="34" y="35"/>
                  </a:cubicBezTo>
                  <a:cubicBezTo>
                    <a:pt x="29" y="44"/>
                    <a:pt x="27" y="54"/>
                    <a:pt x="27" y="66"/>
                  </a:cubicBezTo>
                  <a:cubicBezTo>
                    <a:pt x="27" y="78"/>
                    <a:pt x="29" y="89"/>
                    <a:pt x="34" y="97"/>
                  </a:cubicBezTo>
                  <a:cubicBezTo>
                    <a:pt x="36" y="101"/>
                    <a:pt x="39" y="104"/>
                    <a:pt x="44" y="106"/>
                  </a:cubicBezTo>
                  <a:cubicBezTo>
                    <a:pt x="47" y="108"/>
                    <a:pt x="50" y="109"/>
                    <a:pt x="53" y="109"/>
                  </a:cubicBezTo>
                  <a:cubicBezTo>
                    <a:pt x="59" y="109"/>
                    <a:pt x="63" y="107"/>
                    <a:pt x="67" y="104"/>
                  </a:cubicBezTo>
                  <a:cubicBezTo>
                    <a:pt x="71" y="100"/>
                    <a:pt x="75" y="94"/>
                    <a:pt x="77" y="87"/>
                  </a:cubicBezTo>
                  <a:cubicBezTo>
                    <a:pt x="79" y="80"/>
                    <a:pt x="80" y="73"/>
                    <a:pt x="80" y="66"/>
                  </a:cubicBezTo>
                  <a:cubicBezTo>
                    <a:pt x="80" y="54"/>
                    <a:pt x="77" y="43"/>
                    <a:pt x="73" y="35"/>
                  </a:cubicBezTo>
                  <a:cubicBezTo>
                    <a:pt x="68" y="27"/>
                    <a:pt x="61" y="23"/>
                    <a:pt x="5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2" name="Freeform 63"/>
            <p:cNvSpPr>
              <a:spLocks noEditPoints="1"/>
            </p:cNvSpPr>
            <p:nvPr userDrawn="1"/>
          </p:nvSpPr>
          <p:spPr bwMode="black">
            <a:xfrm>
              <a:off x="4244976" y="5791200"/>
              <a:ext cx="122238" cy="163513"/>
            </a:xfrm>
            <a:custGeom>
              <a:avLst/>
              <a:gdLst>
                <a:gd name="T0" fmla="*/ 0 w 94"/>
                <a:gd name="T1" fmla="*/ 126 h 126"/>
                <a:gd name="T2" fmla="*/ 0 w 94"/>
                <a:gd name="T3" fmla="*/ 0 h 126"/>
                <a:gd name="T4" fmla="*/ 49 w 94"/>
                <a:gd name="T5" fmla="*/ 0 h 126"/>
                <a:gd name="T6" fmla="*/ 78 w 94"/>
                <a:gd name="T7" fmla="*/ 9 h 126"/>
                <a:gd name="T8" fmla="*/ 90 w 94"/>
                <a:gd name="T9" fmla="*/ 35 h 126"/>
                <a:gd name="T10" fmla="*/ 81 w 94"/>
                <a:gd name="T11" fmla="*/ 59 h 126"/>
                <a:gd name="T12" fmla="*/ 72 w 94"/>
                <a:gd name="T13" fmla="*/ 66 h 126"/>
                <a:gd name="T14" fmla="*/ 84 w 94"/>
                <a:gd name="T15" fmla="*/ 76 h 126"/>
                <a:gd name="T16" fmla="*/ 88 w 94"/>
                <a:gd name="T17" fmla="*/ 89 h 126"/>
                <a:gd name="T18" fmla="*/ 89 w 94"/>
                <a:gd name="T19" fmla="*/ 108 h 126"/>
                <a:gd name="T20" fmla="*/ 91 w 94"/>
                <a:gd name="T21" fmla="*/ 121 h 126"/>
                <a:gd name="T22" fmla="*/ 94 w 94"/>
                <a:gd name="T23" fmla="*/ 126 h 126"/>
                <a:gd name="T24" fmla="*/ 66 w 94"/>
                <a:gd name="T25" fmla="*/ 126 h 126"/>
                <a:gd name="T26" fmla="*/ 64 w 94"/>
                <a:gd name="T27" fmla="*/ 119 h 126"/>
                <a:gd name="T28" fmla="*/ 63 w 94"/>
                <a:gd name="T29" fmla="*/ 102 h 126"/>
                <a:gd name="T30" fmla="*/ 59 w 94"/>
                <a:gd name="T31" fmla="*/ 85 h 126"/>
                <a:gd name="T32" fmla="*/ 51 w 94"/>
                <a:gd name="T33" fmla="*/ 77 h 126"/>
                <a:gd name="T34" fmla="*/ 43 w 94"/>
                <a:gd name="T35" fmla="*/ 76 h 126"/>
                <a:gd name="T36" fmla="*/ 27 w 94"/>
                <a:gd name="T37" fmla="*/ 76 h 126"/>
                <a:gd name="T38" fmla="*/ 27 w 94"/>
                <a:gd name="T39" fmla="*/ 126 h 126"/>
                <a:gd name="T40" fmla="*/ 0 w 94"/>
                <a:gd name="T41" fmla="*/ 126 h 126"/>
                <a:gd name="T42" fmla="*/ 27 w 94"/>
                <a:gd name="T43" fmla="*/ 56 h 126"/>
                <a:gd name="T44" fmla="*/ 42 w 94"/>
                <a:gd name="T45" fmla="*/ 56 h 126"/>
                <a:gd name="T46" fmla="*/ 59 w 94"/>
                <a:gd name="T47" fmla="*/ 51 h 126"/>
                <a:gd name="T48" fmla="*/ 63 w 94"/>
                <a:gd name="T49" fmla="*/ 38 h 126"/>
                <a:gd name="T50" fmla="*/ 56 w 94"/>
                <a:gd name="T51" fmla="*/ 24 h 126"/>
                <a:gd name="T52" fmla="*/ 43 w 94"/>
                <a:gd name="T53" fmla="*/ 22 h 126"/>
                <a:gd name="T54" fmla="*/ 27 w 94"/>
                <a:gd name="T55" fmla="*/ 22 h 126"/>
                <a:gd name="T56" fmla="*/ 27 w 94"/>
                <a:gd name="T57" fmla="*/ 5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" h="126">
                  <a:moveTo>
                    <a:pt x="0" y="12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1" y="0"/>
                    <a:pt x="71" y="3"/>
                    <a:pt x="78" y="9"/>
                  </a:cubicBezTo>
                  <a:cubicBezTo>
                    <a:pt x="86" y="15"/>
                    <a:pt x="90" y="24"/>
                    <a:pt x="90" y="35"/>
                  </a:cubicBezTo>
                  <a:cubicBezTo>
                    <a:pt x="90" y="45"/>
                    <a:pt x="87" y="53"/>
                    <a:pt x="81" y="59"/>
                  </a:cubicBezTo>
                  <a:cubicBezTo>
                    <a:pt x="79" y="62"/>
                    <a:pt x="76" y="64"/>
                    <a:pt x="72" y="66"/>
                  </a:cubicBezTo>
                  <a:cubicBezTo>
                    <a:pt x="77" y="68"/>
                    <a:pt x="81" y="71"/>
                    <a:pt x="84" y="76"/>
                  </a:cubicBezTo>
                  <a:cubicBezTo>
                    <a:pt x="85" y="79"/>
                    <a:pt x="87" y="83"/>
                    <a:pt x="88" y="89"/>
                  </a:cubicBezTo>
                  <a:cubicBezTo>
                    <a:pt x="88" y="91"/>
                    <a:pt x="88" y="97"/>
                    <a:pt x="89" y="108"/>
                  </a:cubicBezTo>
                  <a:cubicBezTo>
                    <a:pt x="90" y="115"/>
                    <a:pt x="90" y="119"/>
                    <a:pt x="91" y="121"/>
                  </a:cubicBezTo>
                  <a:cubicBezTo>
                    <a:pt x="92" y="122"/>
                    <a:pt x="92" y="124"/>
                    <a:pt x="94" y="126"/>
                  </a:cubicBezTo>
                  <a:cubicBezTo>
                    <a:pt x="66" y="126"/>
                    <a:pt x="66" y="126"/>
                    <a:pt x="66" y="126"/>
                  </a:cubicBezTo>
                  <a:cubicBezTo>
                    <a:pt x="65" y="124"/>
                    <a:pt x="64" y="121"/>
                    <a:pt x="64" y="119"/>
                  </a:cubicBezTo>
                  <a:cubicBezTo>
                    <a:pt x="64" y="117"/>
                    <a:pt x="63" y="112"/>
                    <a:pt x="63" y="102"/>
                  </a:cubicBezTo>
                  <a:cubicBezTo>
                    <a:pt x="62" y="94"/>
                    <a:pt x="61" y="88"/>
                    <a:pt x="59" y="85"/>
                  </a:cubicBezTo>
                  <a:cubicBezTo>
                    <a:pt x="57" y="81"/>
                    <a:pt x="55" y="78"/>
                    <a:pt x="51" y="77"/>
                  </a:cubicBezTo>
                  <a:cubicBezTo>
                    <a:pt x="49" y="77"/>
                    <a:pt x="46" y="76"/>
                    <a:pt x="43" y="76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7" y="126"/>
                    <a:pt x="27" y="126"/>
                    <a:pt x="27" y="126"/>
                  </a:cubicBezTo>
                  <a:lnTo>
                    <a:pt x="0" y="126"/>
                  </a:lnTo>
                  <a:close/>
                  <a:moveTo>
                    <a:pt x="27" y="56"/>
                  </a:moveTo>
                  <a:cubicBezTo>
                    <a:pt x="42" y="56"/>
                    <a:pt x="42" y="56"/>
                    <a:pt x="42" y="56"/>
                  </a:cubicBezTo>
                  <a:cubicBezTo>
                    <a:pt x="50" y="56"/>
                    <a:pt x="56" y="54"/>
                    <a:pt x="59" y="51"/>
                  </a:cubicBezTo>
                  <a:cubicBezTo>
                    <a:pt x="61" y="48"/>
                    <a:pt x="63" y="44"/>
                    <a:pt x="63" y="38"/>
                  </a:cubicBezTo>
                  <a:cubicBezTo>
                    <a:pt x="63" y="32"/>
                    <a:pt x="61" y="27"/>
                    <a:pt x="56" y="24"/>
                  </a:cubicBezTo>
                  <a:cubicBezTo>
                    <a:pt x="54" y="23"/>
                    <a:pt x="49" y="22"/>
                    <a:pt x="43" y="22"/>
                  </a:cubicBezTo>
                  <a:cubicBezTo>
                    <a:pt x="27" y="22"/>
                    <a:pt x="27" y="22"/>
                    <a:pt x="27" y="22"/>
                  </a:cubicBezTo>
                  <a:lnTo>
                    <a:pt x="27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black">
            <a:xfrm>
              <a:off x="4445001" y="5788025"/>
              <a:ext cx="114300" cy="171450"/>
            </a:xfrm>
            <a:custGeom>
              <a:avLst/>
              <a:gdLst>
                <a:gd name="T0" fmla="*/ 0 w 88"/>
                <a:gd name="T1" fmla="*/ 92 h 132"/>
                <a:gd name="T2" fmla="*/ 27 w 88"/>
                <a:gd name="T3" fmla="*/ 92 h 132"/>
                <a:gd name="T4" fmla="*/ 31 w 88"/>
                <a:gd name="T5" fmla="*/ 103 h 132"/>
                <a:gd name="T6" fmla="*/ 44 w 88"/>
                <a:gd name="T7" fmla="*/ 110 h 132"/>
                <a:gd name="T8" fmla="*/ 57 w 88"/>
                <a:gd name="T9" fmla="*/ 105 h 132"/>
                <a:gd name="T10" fmla="*/ 61 w 88"/>
                <a:gd name="T11" fmla="*/ 95 h 132"/>
                <a:gd name="T12" fmla="*/ 54 w 88"/>
                <a:gd name="T13" fmla="*/ 82 h 132"/>
                <a:gd name="T14" fmla="*/ 47 w 88"/>
                <a:gd name="T15" fmla="*/ 78 h 132"/>
                <a:gd name="T16" fmla="*/ 38 w 88"/>
                <a:gd name="T17" fmla="*/ 75 h 132"/>
                <a:gd name="T18" fmla="*/ 15 w 88"/>
                <a:gd name="T19" fmla="*/ 64 h 132"/>
                <a:gd name="T20" fmla="*/ 2 w 88"/>
                <a:gd name="T21" fmla="*/ 35 h 132"/>
                <a:gd name="T22" fmla="*/ 11 w 88"/>
                <a:gd name="T23" fmla="*/ 11 h 132"/>
                <a:gd name="T24" fmla="*/ 41 w 88"/>
                <a:gd name="T25" fmla="*/ 0 h 132"/>
                <a:gd name="T26" fmla="*/ 76 w 88"/>
                <a:gd name="T27" fmla="*/ 16 h 132"/>
                <a:gd name="T28" fmla="*/ 83 w 88"/>
                <a:gd name="T29" fmla="*/ 36 h 132"/>
                <a:gd name="T30" fmla="*/ 57 w 88"/>
                <a:gd name="T31" fmla="*/ 36 h 132"/>
                <a:gd name="T32" fmla="*/ 52 w 88"/>
                <a:gd name="T33" fmla="*/ 26 h 132"/>
                <a:gd name="T34" fmla="*/ 41 w 88"/>
                <a:gd name="T35" fmla="*/ 22 h 132"/>
                <a:gd name="T36" fmla="*/ 31 w 88"/>
                <a:gd name="T37" fmla="*/ 25 h 132"/>
                <a:gd name="T38" fmla="*/ 27 w 88"/>
                <a:gd name="T39" fmla="*/ 35 h 132"/>
                <a:gd name="T40" fmla="*/ 33 w 88"/>
                <a:gd name="T41" fmla="*/ 46 h 132"/>
                <a:gd name="T42" fmla="*/ 51 w 88"/>
                <a:gd name="T43" fmla="*/ 54 h 132"/>
                <a:gd name="T44" fmla="*/ 76 w 88"/>
                <a:gd name="T45" fmla="*/ 66 h 132"/>
                <a:gd name="T46" fmla="*/ 88 w 88"/>
                <a:gd name="T47" fmla="*/ 93 h 132"/>
                <a:gd name="T48" fmla="*/ 77 w 88"/>
                <a:gd name="T49" fmla="*/ 121 h 132"/>
                <a:gd name="T50" fmla="*/ 44 w 88"/>
                <a:gd name="T51" fmla="*/ 132 h 132"/>
                <a:gd name="T52" fmla="*/ 8 w 88"/>
                <a:gd name="T53" fmla="*/ 114 h 132"/>
                <a:gd name="T54" fmla="*/ 0 w 88"/>
                <a:gd name="T55" fmla="*/ 9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" h="132">
                  <a:moveTo>
                    <a:pt x="0" y="92"/>
                  </a:moveTo>
                  <a:cubicBezTo>
                    <a:pt x="27" y="92"/>
                    <a:pt x="27" y="92"/>
                    <a:pt x="27" y="92"/>
                  </a:cubicBezTo>
                  <a:cubicBezTo>
                    <a:pt x="28" y="97"/>
                    <a:pt x="29" y="101"/>
                    <a:pt x="31" y="103"/>
                  </a:cubicBezTo>
                  <a:cubicBezTo>
                    <a:pt x="34" y="108"/>
                    <a:pt x="38" y="110"/>
                    <a:pt x="44" y="110"/>
                  </a:cubicBezTo>
                  <a:cubicBezTo>
                    <a:pt x="50" y="110"/>
                    <a:pt x="54" y="109"/>
                    <a:pt x="57" y="105"/>
                  </a:cubicBezTo>
                  <a:cubicBezTo>
                    <a:pt x="59" y="103"/>
                    <a:pt x="61" y="99"/>
                    <a:pt x="61" y="95"/>
                  </a:cubicBezTo>
                  <a:cubicBezTo>
                    <a:pt x="61" y="90"/>
                    <a:pt x="59" y="86"/>
                    <a:pt x="54" y="82"/>
                  </a:cubicBezTo>
                  <a:cubicBezTo>
                    <a:pt x="53" y="81"/>
                    <a:pt x="50" y="79"/>
                    <a:pt x="47" y="78"/>
                  </a:cubicBezTo>
                  <a:cubicBezTo>
                    <a:pt x="46" y="78"/>
                    <a:pt x="43" y="77"/>
                    <a:pt x="38" y="75"/>
                  </a:cubicBezTo>
                  <a:cubicBezTo>
                    <a:pt x="27" y="71"/>
                    <a:pt x="20" y="67"/>
                    <a:pt x="15" y="64"/>
                  </a:cubicBezTo>
                  <a:cubicBezTo>
                    <a:pt x="6" y="57"/>
                    <a:pt x="2" y="47"/>
                    <a:pt x="2" y="35"/>
                  </a:cubicBezTo>
                  <a:cubicBezTo>
                    <a:pt x="2" y="25"/>
                    <a:pt x="5" y="17"/>
                    <a:pt x="11" y="11"/>
                  </a:cubicBezTo>
                  <a:cubicBezTo>
                    <a:pt x="18" y="4"/>
                    <a:pt x="28" y="0"/>
                    <a:pt x="41" y="0"/>
                  </a:cubicBezTo>
                  <a:cubicBezTo>
                    <a:pt x="56" y="0"/>
                    <a:pt x="68" y="6"/>
                    <a:pt x="76" y="16"/>
                  </a:cubicBezTo>
                  <a:cubicBezTo>
                    <a:pt x="80" y="22"/>
                    <a:pt x="82" y="28"/>
                    <a:pt x="83" y="36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6" y="32"/>
                    <a:pt x="55" y="28"/>
                    <a:pt x="52" y="26"/>
                  </a:cubicBezTo>
                  <a:cubicBezTo>
                    <a:pt x="50" y="23"/>
                    <a:pt x="46" y="22"/>
                    <a:pt x="41" y="22"/>
                  </a:cubicBezTo>
                  <a:cubicBezTo>
                    <a:pt x="36" y="22"/>
                    <a:pt x="33" y="23"/>
                    <a:pt x="31" y="25"/>
                  </a:cubicBezTo>
                  <a:cubicBezTo>
                    <a:pt x="28" y="27"/>
                    <a:pt x="27" y="30"/>
                    <a:pt x="27" y="35"/>
                  </a:cubicBezTo>
                  <a:cubicBezTo>
                    <a:pt x="27" y="39"/>
                    <a:pt x="29" y="43"/>
                    <a:pt x="33" y="46"/>
                  </a:cubicBezTo>
                  <a:cubicBezTo>
                    <a:pt x="36" y="48"/>
                    <a:pt x="42" y="51"/>
                    <a:pt x="51" y="54"/>
                  </a:cubicBezTo>
                  <a:cubicBezTo>
                    <a:pt x="62" y="57"/>
                    <a:pt x="70" y="61"/>
                    <a:pt x="76" y="66"/>
                  </a:cubicBezTo>
                  <a:cubicBezTo>
                    <a:pt x="84" y="73"/>
                    <a:pt x="88" y="82"/>
                    <a:pt x="88" y="93"/>
                  </a:cubicBezTo>
                  <a:cubicBezTo>
                    <a:pt x="88" y="104"/>
                    <a:pt x="84" y="114"/>
                    <a:pt x="77" y="121"/>
                  </a:cubicBezTo>
                  <a:cubicBezTo>
                    <a:pt x="68" y="128"/>
                    <a:pt x="58" y="132"/>
                    <a:pt x="44" y="132"/>
                  </a:cubicBezTo>
                  <a:cubicBezTo>
                    <a:pt x="28" y="132"/>
                    <a:pt x="16" y="126"/>
                    <a:pt x="8" y="114"/>
                  </a:cubicBezTo>
                  <a:cubicBezTo>
                    <a:pt x="4" y="107"/>
                    <a:pt x="1" y="100"/>
                    <a:pt x="0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black">
            <a:xfrm>
              <a:off x="4583113" y="5791200"/>
              <a:ext cx="122238" cy="163513"/>
            </a:xfrm>
            <a:custGeom>
              <a:avLst/>
              <a:gdLst>
                <a:gd name="T0" fmla="*/ 0 w 77"/>
                <a:gd name="T1" fmla="*/ 103 h 103"/>
                <a:gd name="T2" fmla="*/ 0 w 77"/>
                <a:gd name="T3" fmla="*/ 0 h 103"/>
                <a:gd name="T4" fmla="*/ 22 w 77"/>
                <a:gd name="T5" fmla="*/ 0 h 103"/>
                <a:gd name="T6" fmla="*/ 22 w 77"/>
                <a:gd name="T7" fmla="*/ 39 h 103"/>
                <a:gd name="T8" fmla="*/ 55 w 77"/>
                <a:gd name="T9" fmla="*/ 39 h 103"/>
                <a:gd name="T10" fmla="*/ 55 w 77"/>
                <a:gd name="T11" fmla="*/ 0 h 103"/>
                <a:gd name="T12" fmla="*/ 77 w 77"/>
                <a:gd name="T13" fmla="*/ 0 h 103"/>
                <a:gd name="T14" fmla="*/ 77 w 77"/>
                <a:gd name="T15" fmla="*/ 103 h 103"/>
                <a:gd name="T16" fmla="*/ 55 w 77"/>
                <a:gd name="T17" fmla="*/ 103 h 103"/>
                <a:gd name="T18" fmla="*/ 55 w 77"/>
                <a:gd name="T19" fmla="*/ 58 h 103"/>
                <a:gd name="T20" fmla="*/ 22 w 77"/>
                <a:gd name="T21" fmla="*/ 58 h 103"/>
                <a:gd name="T22" fmla="*/ 22 w 77"/>
                <a:gd name="T23" fmla="*/ 103 h 103"/>
                <a:gd name="T24" fmla="*/ 0 w 77"/>
                <a:gd name="T2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103">
                  <a:moveTo>
                    <a:pt x="0" y="103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39"/>
                  </a:lnTo>
                  <a:lnTo>
                    <a:pt x="55" y="39"/>
                  </a:lnTo>
                  <a:lnTo>
                    <a:pt x="55" y="0"/>
                  </a:lnTo>
                  <a:lnTo>
                    <a:pt x="77" y="0"/>
                  </a:lnTo>
                  <a:lnTo>
                    <a:pt x="77" y="103"/>
                  </a:lnTo>
                  <a:lnTo>
                    <a:pt x="55" y="103"/>
                  </a:lnTo>
                  <a:lnTo>
                    <a:pt x="55" y="58"/>
                  </a:lnTo>
                  <a:lnTo>
                    <a:pt x="22" y="58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5" name="Freeform 66"/>
            <p:cNvSpPr>
              <a:spLocks noEditPoints="1"/>
            </p:cNvSpPr>
            <p:nvPr userDrawn="1"/>
          </p:nvSpPr>
          <p:spPr bwMode="black">
            <a:xfrm>
              <a:off x="4722813" y="5791200"/>
              <a:ext cx="139700" cy="163513"/>
            </a:xfrm>
            <a:custGeom>
              <a:avLst/>
              <a:gdLst>
                <a:gd name="T0" fmla="*/ 33 w 88"/>
                <a:gd name="T1" fmla="*/ 0 h 103"/>
                <a:gd name="T2" fmla="*/ 55 w 88"/>
                <a:gd name="T3" fmla="*/ 0 h 103"/>
                <a:gd name="T4" fmla="*/ 88 w 88"/>
                <a:gd name="T5" fmla="*/ 103 h 103"/>
                <a:gd name="T6" fmla="*/ 65 w 88"/>
                <a:gd name="T7" fmla="*/ 103 h 103"/>
                <a:gd name="T8" fmla="*/ 58 w 88"/>
                <a:gd name="T9" fmla="*/ 80 h 103"/>
                <a:gd name="T10" fmla="*/ 29 w 88"/>
                <a:gd name="T11" fmla="*/ 80 h 103"/>
                <a:gd name="T12" fmla="*/ 23 w 88"/>
                <a:gd name="T13" fmla="*/ 103 h 103"/>
                <a:gd name="T14" fmla="*/ 0 w 88"/>
                <a:gd name="T15" fmla="*/ 103 h 103"/>
                <a:gd name="T16" fmla="*/ 33 w 88"/>
                <a:gd name="T17" fmla="*/ 0 h 103"/>
                <a:gd name="T18" fmla="*/ 34 w 88"/>
                <a:gd name="T19" fmla="*/ 63 h 103"/>
                <a:gd name="T20" fmla="*/ 54 w 88"/>
                <a:gd name="T21" fmla="*/ 63 h 103"/>
                <a:gd name="T22" fmla="*/ 43 w 88"/>
                <a:gd name="T23" fmla="*/ 28 h 103"/>
                <a:gd name="T24" fmla="*/ 34 w 88"/>
                <a:gd name="T25" fmla="*/ 6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03">
                  <a:moveTo>
                    <a:pt x="33" y="0"/>
                  </a:moveTo>
                  <a:lnTo>
                    <a:pt x="55" y="0"/>
                  </a:lnTo>
                  <a:lnTo>
                    <a:pt x="88" y="103"/>
                  </a:lnTo>
                  <a:lnTo>
                    <a:pt x="65" y="103"/>
                  </a:lnTo>
                  <a:lnTo>
                    <a:pt x="58" y="80"/>
                  </a:lnTo>
                  <a:lnTo>
                    <a:pt x="29" y="80"/>
                  </a:lnTo>
                  <a:lnTo>
                    <a:pt x="23" y="103"/>
                  </a:lnTo>
                  <a:lnTo>
                    <a:pt x="0" y="103"/>
                  </a:lnTo>
                  <a:lnTo>
                    <a:pt x="33" y="0"/>
                  </a:lnTo>
                  <a:close/>
                  <a:moveTo>
                    <a:pt x="34" y="63"/>
                  </a:moveTo>
                  <a:lnTo>
                    <a:pt x="54" y="63"/>
                  </a:lnTo>
                  <a:lnTo>
                    <a:pt x="43" y="28"/>
                  </a:lnTo>
                  <a:lnTo>
                    <a:pt x="34" y="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6" name="Freeform 67"/>
            <p:cNvSpPr>
              <a:spLocks noEditPoints="1"/>
            </p:cNvSpPr>
            <p:nvPr userDrawn="1"/>
          </p:nvSpPr>
          <p:spPr bwMode="black">
            <a:xfrm>
              <a:off x="4879976" y="5791200"/>
              <a:ext cx="120650" cy="163513"/>
            </a:xfrm>
            <a:custGeom>
              <a:avLst/>
              <a:gdLst>
                <a:gd name="T0" fmla="*/ 0 w 93"/>
                <a:gd name="T1" fmla="*/ 126 h 126"/>
                <a:gd name="T2" fmla="*/ 0 w 93"/>
                <a:gd name="T3" fmla="*/ 0 h 126"/>
                <a:gd name="T4" fmla="*/ 48 w 93"/>
                <a:gd name="T5" fmla="*/ 0 h 126"/>
                <a:gd name="T6" fmla="*/ 77 w 93"/>
                <a:gd name="T7" fmla="*/ 9 h 126"/>
                <a:gd name="T8" fmla="*/ 89 w 93"/>
                <a:gd name="T9" fmla="*/ 35 h 126"/>
                <a:gd name="T10" fmla="*/ 81 w 93"/>
                <a:gd name="T11" fmla="*/ 59 h 126"/>
                <a:gd name="T12" fmla="*/ 71 w 93"/>
                <a:gd name="T13" fmla="*/ 66 h 126"/>
                <a:gd name="T14" fmla="*/ 83 w 93"/>
                <a:gd name="T15" fmla="*/ 76 h 126"/>
                <a:gd name="T16" fmla="*/ 87 w 93"/>
                <a:gd name="T17" fmla="*/ 89 h 126"/>
                <a:gd name="T18" fmla="*/ 89 w 93"/>
                <a:gd name="T19" fmla="*/ 108 h 126"/>
                <a:gd name="T20" fmla="*/ 91 w 93"/>
                <a:gd name="T21" fmla="*/ 121 h 126"/>
                <a:gd name="T22" fmla="*/ 93 w 93"/>
                <a:gd name="T23" fmla="*/ 126 h 126"/>
                <a:gd name="T24" fmla="*/ 65 w 93"/>
                <a:gd name="T25" fmla="*/ 126 h 126"/>
                <a:gd name="T26" fmla="*/ 63 w 93"/>
                <a:gd name="T27" fmla="*/ 119 h 126"/>
                <a:gd name="T28" fmla="*/ 62 w 93"/>
                <a:gd name="T29" fmla="*/ 102 h 126"/>
                <a:gd name="T30" fmla="*/ 59 w 93"/>
                <a:gd name="T31" fmla="*/ 85 h 126"/>
                <a:gd name="T32" fmla="*/ 50 w 93"/>
                <a:gd name="T33" fmla="*/ 77 h 126"/>
                <a:gd name="T34" fmla="*/ 42 w 93"/>
                <a:gd name="T35" fmla="*/ 76 h 126"/>
                <a:gd name="T36" fmla="*/ 27 w 93"/>
                <a:gd name="T37" fmla="*/ 76 h 126"/>
                <a:gd name="T38" fmla="*/ 27 w 93"/>
                <a:gd name="T39" fmla="*/ 126 h 126"/>
                <a:gd name="T40" fmla="*/ 0 w 93"/>
                <a:gd name="T41" fmla="*/ 126 h 126"/>
                <a:gd name="T42" fmla="*/ 27 w 93"/>
                <a:gd name="T43" fmla="*/ 56 h 126"/>
                <a:gd name="T44" fmla="*/ 41 w 93"/>
                <a:gd name="T45" fmla="*/ 56 h 126"/>
                <a:gd name="T46" fmla="*/ 58 w 93"/>
                <a:gd name="T47" fmla="*/ 51 h 126"/>
                <a:gd name="T48" fmla="*/ 62 w 93"/>
                <a:gd name="T49" fmla="*/ 38 h 126"/>
                <a:gd name="T50" fmla="*/ 56 w 93"/>
                <a:gd name="T51" fmla="*/ 24 h 126"/>
                <a:gd name="T52" fmla="*/ 42 w 93"/>
                <a:gd name="T53" fmla="*/ 22 h 126"/>
                <a:gd name="T54" fmla="*/ 27 w 93"/>
                <a:gd name="T55" fmla="*/ 22 h 126"/>
                <a:gd name="T56" fmla="*/ 27 w 93"/>
                <a:gd name="T57" fmla="*/ 5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3" h="126">
                  <a:moveTo>
                    <a:pt x="0" y="12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1" y="0"/>
                    <a:pt x="70" y="3"/>
                    <a:pt x="77" y="9"/>
                  </a:cubicBezTo>
                  <a:cubicBezTo>
                    <a:pt x="85" y="15"/>
                    <a:pt x="89" y="24"/>
                    <a:pt x="89" y="35"/>
                  </a:cubicBezTo>
                  <a:cubicBezTo>
                    <a:pt x="89" y="45"/>
                    <a:pt x="86" y="53"/>
                    <a:pt x="81" y="59"/>
                  </a:cubicBezTo>
                  <a:cubicBezTo>
                    <a:pt x="78" y="62"/>
                    <a:pt x="75" y="64"/>
                    <a:pt x="71" y="66"/>
                  </a:cubicBezTo>
                  <a:cubicBezTo>
                    <a:pt x="76" y="68"/>
                    <a:pt x="80" y="71"/>
                    <a:pt x="83" y="76"/>
                  </a:cubicBezTo>
                  <a:cubicBezTo>
                    <a:pt x="85" y="79"/>
                    <a:pt x="86" y="83"/>
                    <a:pt x="87" y="89"/>
                  </a:cubicBezTo>
                  <a:cubicBezTo>
                    <a:pt x="87" y="91"/>
                    <a:pt x="88" y="97"/>
                    <a:pt x="89" y="108"/>
                  </a:cubicBezTo>
                  <a:cubicBezTo>
                    <a:pt x="89" y="115"/>
                    <a:pt x="90" y="119"/>
                    <a:pt x="91" y="121"/>
                  </a:cubicBezTo>
                  <a:cubicBezTo>
                    <a:pt x="91" y="122"/>
                    <a:pt x="92" y="124"/>
                    <a:pt x="93" y="126"/>
                  </a:cubicBezTo>
                  <a:cubicBezTo>
                    <a:pt x="65" y="126"/>
                    <a:pt x="65" y="126"/>
                    <a:pt x="65" y="126"/>
                  </a:cubicBezTo>
                  <a:cubicBezTo>
                    <a:pt x="64" y="124"/>
                    <a:pt x="64" y="121"/>
                    <a:pt x="63" y="119"/>
                  </a:cubicBezTo>
                  <a:cubicBezTo>
                    <a:pt x="63" y="117"/>
                    <a:pt x="63" y="112"/>
                    <a:pt x="62" y="102"/>
                  </a:cubicBezTo>
                  <a:cubicBezTo>
                    <a:pt x="61" y="94"/>
                    <a:pt x="60" y="88"/>
                    <a:pt x="59" y="85"/>
                  </a:cubicBezTo>
                  <a:cubicBezTo>
                    <a:pt x="57" y="81"/>
                    <a:pt x="54" y="78"/>
                    <a:pt x="50" y="77"/>
                  </a:cubicBezTo>
                  <a:cubicBezTo>
                    <a:pt x="48" y="77"/>
                    <a:pt x="46" y="76"/>
                    <a:pt x="42" y="76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7" y="126"/>
                    <a:pt x="27" y="126"/>
                    <a:pt x="27" y="126"/>
                  </a:cubicBezTo>
                  <a:lnTo>
                    <a:pt x="0" y="126"/>
                  </a:lnTo>
                  <a:close/>
                  <a:moveTo>
                    <a:pt x="27" y="56"/>
                  </a:moveTo>
                  <a:cubicBezTo>
                    <a:pt x="41" y="56"/>
                    <a:pt x="41" y="56"/>
                    <a:pt x="41" y="56"/>
                  </a:cubicBezTo>
                  <a:cubicBezTo>
                    <a:pt x="50" y="56"/>
                    <a:pt x="55" y="54"/>
                    <a:pt x="58" y="51"/>
                  </a:cubicBezTo>
                  <a:cubicBezTo>
                    <a:pt x="61" y="48"/>
                    <a:pt x="62" y="44"/>
                    <a:pt x="62" y="38"/>
                  </a:cubicBezTo>
                  <a:cubicBezTo>
                    <a:pt x="62" y="32"/>
                    <a:pt x="60" y="27"/>
                    <a:pt x="56" y="24"/>
                  </a:cubicBezTo>
                  <a:cubicBezTo>
                    <a:pt x="53" y="23"/>
                    <a:pt x="48" y="22"/>
                    <a:pt x="42" y="22"/>
                  </a:cubicBezTo>
                  <a:cubicBezTo>
                    <a:pt x="27" y="22"/>
                    <a:pt x="27" y="22"/>
                    <a:pt x="27" y="22"/>
                  </a:cubicBezTo>
                  <a:lnTo>
                    <a:pt x="27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black">
            <a:xfrm>
              <a:off x="5026026" y="5791200"/>
              <a:ext cx="34925" cy="163513"/>
            </a:xfrm>
            <a:custGeom>
              <a:avLst/>
              <a:gdLst>
                <a:gd name="T0" fmla="*/ 0 w 22"/>
                <a:gd name="T1" fmla="*/ 103 h 103"/>
                <a:gd name="T2" fmla="*/ 0 w 22"/>
                <a:gd name="T3" fmla="*/ 0 h 103"/>
                <a:gd name="T4" fmla="*/ 12 w 22"/>
                <a:gd name="T5" fmla="*/ 0 h 103"/>
                <a:gd name="T6" fmla="*/ 22 w 22"/>
                <a:gd name="T7" fmla="*/ 0 h 103"/>
                <a:gd name="T8" fmla="*/ 22 w 22"/>
                <a:gd name="T9" fmla="*/ 103 h 103"/>
                <a:gd name="T10" fmla="*/ 0 w 22"/>
                <a:gd name="T1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03">
                  <a:moveTo>
                    <a:pt x="0" y="103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2" y="0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black">
            <a:xfrm>
              <a:off x="5092701" y="5791200"/>
              <a:ext cx="120650" cy="163513"/>
            </a:xfrm>
            <a:custGeom>
              <a:avLst/>
              <a:gdLst>
                <a:gd name="T0" fmla="*/ 0 w 76"/>
                <a:gd name="T1" fmla="*/ 103 h 103"/>
                <a:gd name="T2" fmla="*/ 0 w 76"/>
                <a:gd name="T3" fmla="*/ 0 h 103"/>
                <a:gd name="T4" fmla="*/ 22 w 76"/>
                <a:gd name="T5" fmla="*/ 0 h 103"/>
                <a:gd name="T6" fmla="*/ 55 w 76"/>
                <a:gd name="T7" fmla="*/ 66 h 103"/>
                <a:gd name="T8" fmla="*/ 55 w 76"/>
                <a:gd name="T9" fmla="*/ 0 h 103"/>
                <a:gd name="T10" fmla="*/ 76 w 76"/>
                <a:gd name="T11" fmla="*/ 0 h 103"/>
                <a:gd name="T12" fmla="*/ 76 w 76"/>
                <a:gd name="T13" fmla="*/ 103 h 103"/>
                <a:gd name="T14" fmla="*/ 54 w 76"/>
                <a:gd name="T15" fmla="*/ 103 h 103"/>
                <a:gd name="T16" fmla="*/ 21 w 76"/>
                <a:gd name="T17" fmla="*/ 37 h 103"/>
                <a:gd name="T18" fmla="*/ 21 w 76"/>
                <a:gd name="T19" fmla="*/ 103 h 103"/>
                <a:gd name="T20" fmla="*/ 0 w 76"/>
                <a:gd name="T2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103">
                  <a:moveTo>
                    <a:pt x="0" y="103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5" y="66"/>
                  </a:lnTo>
                  <a:lnTo>
                    <a:pt x="55" y="0"/>
                  </a:lnTo>
                  <a:lnTo>
                    <a:pt x="76" y="0"/>
                  </a:lnTo>
                  <a:lnTo>
                    <a:pt x="76" y="103"/>
                  </a:lnTo>
                  <a:lnTo>
                    <a:pt x="54" y="103"/>
                  </a:lnTo>
                  <a:lnTo>
                    <a:pt x="21" y="37"/>
                  </a:lnTo>
                  <a:lnTo>
                    <a:pt x="21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black">
            <a:xfrm>
              <a:off x="5237163" y="5788025"/>
              <a:ext cx="133350" cy="171450"/>
            </a:xfrm>
            <a:custGeom>
              <a:avLst/>
              <a:gdLst>
                <a:gd name="T0" fmla="*/ 102 w 102"/>
                <a:gd name="T1" fmla="*/ 129 h 132"/>
                <a:gd name="T2" fmla="*/ 82 w 102"/>
                <a:gd name="T3" fmla="*/ 129 h 132"/>
                <a:gd name="T4" fmla="*/ 82 w 102"/>
                <a:gd name="T5" fmla="*/ 115 h 132"/>
                <a:gd name="T6" fmla="*/ 73 w 102"/>
                <a:gd name="T7" fmla="*/ 124 h 132"/>
                <a:gd name="T8" fmla="*/ 51 w 102"/>
                <a:gd name="T9" fmla="*/ 132 h 132"/>
                <a:gd name="T10" fmla="*/ 14 w 102"/>
                <a:gd name="T11" fmla="*/ 113 h 132"/>
                <a:gd name="T12" fmla="*/ 0 w 102"/>
                <a:gd name="T13" fmla="*/ 67 h 132"/>
                <a:gd name="T14" fmla="*/ 14 w 102"/>
                <a:gd name="T15" fmla="*/ 20 h 132"/>
                <a:gd name="T16" fmla="*/ 54 w 102"/>
                <a:gd name="T17" fmla="*/ 0 h 132"/>
                <a:gd name="T18" fmla="*/ 89 w 102"/>
                <a:gd name="T19" fmla="*/ 16 h 132"/>
                <a:gd name="T20" fmla="*/ 100 w 102"/>
                <a:gd name="T21" fmla="*/ 39 h 132"/>
                <a:gd name="T22" fmla="*/ 100 w 102"/>
                <a:gd name="T23" fmla="*/ 45 h 132"/>
                <a:gd name="T24" fmla="*/ 74 w 102"/>
                <a:gd name="T25" fmla="*/ 45 h 132"/>
                <a:gd name="T26" fmla="*/ 70 w 102"/>
                <a:gd name="T27" fmla="*/ 32 h 132"/>
                <a:gd name="T28" fmla="*/ 53 w 102"/>
                <a:gd name="T29" fmla="*/ 23 h 132"/>
                <a:gd name="T30" fmla="*/ 34 w 102"/>
                <a:gd name="T31" fmla="*/ 35 h 132"/>
                <a:gd name="T32" fmla="*/ 27 w 102"/>
                <a:gd name="T33" fmla="*/ 66 h 132"/>
                <a:gd name="T34" fmla="*/ 35 w 102"/>
                <a:gd name="T35" fmla="*/ 99 h 132"/>
                <a:gd name="T36" fmla="*/ 54 w 102"/>
                <a:gd name="T37" fmla="*/ 109 h 132"/>
                <a:gd name="T38" fmla="*/ 72 w 102"/>
                <a:gd name="T39" fmla="*/ 100 h 132"/>
                <a:gd name="T40" fmla="*/ 77 w 102"/>
                <a:gd name="T41" fmla="*/ 81 h 132"/>
                <a:gd name="T42" fmla="*/ 55 w 102"/>
                <a:gd name="T43" fmla="*/ 81 h 132"/>
                <a:gd name="T44" fmla="*/ 55 w 102"/>
                <a:gd name="T45" fmla="*/ 61 h 132"/>
                <a:gd name="T46" fmla="*/ 102 w 102"/>
                <a:gd name="T47" fmla="*/ 61 h 132"/>
                <a:gd name="T48" fmla="*/ 102 w 102"/>
                <a:gd name="T49" fmla="*/ 1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2" h="132">
                  <a:moveTo>
                    <a:pt x="102" y="129"/>
                  </a:moveTo>
                  <a:cubicBezTo>
                    <a:pt x="82" y="129"/>
                    <a:pt x="82" y="129"/>
                    <a:pt x="82" y="129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79" y="119"/>
                    <a:pt x="76" y="122"/>
                    <a:pt x="73" y="124"/>
                  </a:cubicBezTo>
                  <a:cubicBezTo>
                    <a:pt x="67" y="129"/>
                    <a:pt x="59" y="132"/>
                    <a:pt x="51" y="132"/>
                  </a:cubicBezTo>
                  <a:cubicBezTo>
                    <a:pt x="35" y="132"/>
                    <a:pt x="23" y="125"/>
                    <a:pt x="14" y="113"/>
                  </a:cubicBezTo>
                  <a:cubicBezTo>
                    <a:pt x="5" y="101"/>
                    <a:pt x="0" y="85"/>
                    <a:pt x="0" y="67"/>
                  </a:cubicBezTo>
                  <a:cubicBezTo>
                    <a:pt x="0" y="48"/>
                    <a:pt x="5" y="33"/>
                    <a:pt x="14" y="20"/>
                  </a:cubicBezTo>
                  <a:cubicBezTo>
                    <a:pt x="24" y="7"/>
                    <a:pt x="37" y="0"/>
                    <a:pt x="54" y="0"/>
                  </a:cubicBezTo>
                  <a:cubicBezTo>
                    <a:pt x="68" y="0"/>
                    <a:pt x="79" y="5"/>
                    <a:pt x="89" y="16"/>
                  </a:cubicBezTo>
                  <a:cubicBezTo>
                    <a:pt x="94" y="23"/>
                    <a:pt x="98" y="30"/>
                    <a:pt x="100" y="39"/>
                  </a:cubicBezTo>
                  <a:cubicBezTo>
                    <a:pt x="100" y="40"/>
                    <a:pt x="100" y="42"/>
                    <a:pt x="100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3" y="40"/>
                    <a:pt x="72" y="35"/>
                    <a:pt x="70" y="32"/>
                  </a:cubicBezTo>
                  <a:cubicBezTo>
                    <a:pt x="66" y="26"/>
                    <a:pt x="60" y="23"/>
                    <a:pt x="53" y="23"/>
                  </a:cubicBezTo>
                  <a:cubicBezTo>
                    <a:pt x="45" y="23"/>
                    <a:pt x="39" y="27"/>
                    <a:pt x="34" y="35"/>
                  </a:cubicBezTo>
                  <a:cubicBezTo>
                    <a:pt x="30" y="43"/>
                    <a:pt x="27" y="53"/>
                    <a:pt x="27" y="66"/>
                  </a:cubicBezTo>
                  <a:cubicBezTo>
                    <a:pt x="27" y="80"/>
                    <a:pt x="30" y="91"/>
                    <a:pt x="35" y="99"/>
                  </a:cubicBezTo>
                  <a:cubicBezTo>
                    <a:pt x="39" y="106"/>
                    <a:pt x="46" y="109"/>
                    <a:pt x="54" y="109"/>
                  </a:cubicBezTo>
                  <a:cubicBezTo>
                    <a:pt x="62" y="109"/>
                    <a:pt x="68" y="106"/>
                    <a:pt x="72" y="100"/>
                  </a:cubicBezTo>
                  <a:cubicBezTo>
                    <a:pt x="75" y="95"/>
                    <a:pt x="77" y="89"/>
                    <a:pt x="77" y="81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102" y="61"/>
                    <a:pt x="102" y="61"/>
                    <a:pt x="102" y="61"/>
                  </a:cubicBezTo>
                  <a:lnTo>
                    <a:pt x="102" y="1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black">
            <a:xfrm>
              <a:off x="5400676" y="5919788"/>
              <a:ext cx="36513" cy="34925"/>
            </a:xfrm>
            <a:custGeom>
              <a:avLst/>
              <a:gdLst>
                <a:gd name="T0" fmla="*/ 23 w 23"/>
                <a:gd name="T1" fmla="*/ 0 h 22"/>
                <a:gd name="T2" fmla="*/ 23 w 23"/>
                <a:gd name="T3" fmla="*/ 22 h 22"/>
                <a:gd name="T4" fmla="*/ 0 w 23"/>
                <a:gd name="T5" fmla="*/ 22 h 22"/>
                <a:gd name="T6" fmla="*/ 0 w 23"/>
                <a:gd name="T7" fmla="*/ 0 h 22"/>
                <a:gd name="T8" fmla="*/ 12 w 23"/>
                <a:gd name="T9" fmla="*/ 0 h 22"/>
                <a:gd name="T10" fmla="*/ 23 w 23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23" y="0"/>
                  </a:moveTo>
                  <a:lnTo>
                    <a:pt x="23" y="22"/>
                  </a:lnTo>
                  <a:lnTo>
                    <a:pt x="0" y="22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788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9572984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6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32624" y="251999"/>
            <a:ext cx="5365601" cy="807561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Ultra 28 (32)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5832625" y="1476374"/>
            <a:ext cx="5365600" cy="4032251"/>
          </a:xfrm>
        </p:spPr>
        <p:txBody>
          <a:bodyPr anchor="ctr"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 baseline="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689600" cy="648017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r>
              <a:rPr lang="en-US" noProof="0" dirty="0" err="1"/>
              <a:t>dd.mm.yyyy</a:t>
            </a:r>
            <a:endParaRPr lang="en-US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‹Nr.›</a:t>
            </a:fld>
            <a:endParaRPr lang="en-US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– Strictly confidential, Confidential, Internal –     Author/Presentation Topic</a:t>
            </a:r>
          </a:p>
        </p:txBody>
      </p:sp>
    </p:spTree>
    <p:extLst>
      <p:ext uri="{BB962C8B-B14F-4D97-AF65-F5344CB8AC3E}">
        <p14:creationId xmlns:p14="http://schemas.microsoft.com/office/powerpoint/2010/main" val="34248001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6286156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0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5" name="Objek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r>
              <a:rPr lang="en-US" noProof="0" dirty="0" err="1"/>
              <a:t>dd.mm.yyyy</a:t>
            </a:r>
            <a:endParaRPr lang="en-US" noProof="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‹Nr.›</a:t>
            </a:fld>
            <a:endParaRPr lang="en-US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– Strictly confidential, Confidential, Internal –     Author/Presentation Topic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haded box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1794990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4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el 3"/>
          <p:cNvSpPr>
            <a:spLocks/>
          </p:cNvSpPr>
          <p:nvPr userDrawn="1"/>
        </p:nvSpPr>
        <p:spPr bwMode="invGray">
          <a:xfrm>
            <a:off x="324000" y="2948089"/>
            <a:ext cx="10872000" cy="2236686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 defTabSz="576263" eaLnBrk="1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</a:pPr>
            <a:endParaRPr lang="en-US" sz="4000" dirty="0">
              <a:solidFill>
                <a:srgbClr val="E20074"/>
              </a:solidFill>
              <a:latin typeface="TeleGrotesk Next Ultra" pitchFamily="2" charset="0"/>
              <a:cs typeface="TeleGrotesk Next" pitchFamily="2" charset="0"/>
              <a:sym typeface="TeleGrotesk Next Ultra" pitchFamily="2" charset="0"/>
            </a:endParaRPr>
          </a:p>
        </p:txBody>
      </p:sp>
      <p:sp>
        <p:nvSpPr>
          <p:cNvPr id="13" name="Titel 3"/>
          <p:cNvSpPr>
            <a:spLocks/>
          </p:cNvSpPr>
          <p:nvPr userDrawn="1"/>
        </p:nvSpPr>
        <p:spPr bwMode="invGray">
          <a:xfrm>
            <a:off x="324000" y="1841960"/>
            <a:ext cx="10416151" cy="3342815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 defTabSz="576263" eaLnBrk="1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</a:pPr>
            <a:endParaRPr lang="en-US" sz="4000" noProof="0" dirty="0">
              <a:solidFill>
                <a:srgbClr val="E20074"/>
              </a:solidFill>
              <a:latin typeface="TeleGrotesk Next Ultra" pitchFamily="2" charset="0"/>
              <a:cs typeface="TeleGrotesk Next" pitchFamily="2" charset="0"/>
              <a:sym typeface="TeleGrotesk Next Ultra" pitchFamily="2" charset="0"/>
            </a:endParaRPr>
          </a:p>
        </p:txBody>
      </p:sp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ltGray">
          <a:xfrm>
            <a:off x="324000" y="2153265"/>
            <a:ext cx="9719802" cy="3031510"/>
          </a:xfrm>
          <a:solidFill>
            <a:schemeClr val="tx2"/>
          </a:solidFill>
        </p:spPr>
        <p:txBody>
          <a:bodyPr lIns="144000">
            <a:noAutofit/>
          </a:bodyPr>
          <a:lstStyle>
            <a:lvl1pPr>
              <a:defRPr sz="4800" baseline="0" smtClean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4800" dirty="0"/>
              <a:t>TELEGROTESK next ULTRA </a:t>
            </a:r>
            <a:br>
              <a:rPr lang="en-US" sz="4800" dirty="0"/>
            </a:br>
            <a:r>
              <a:rPr lang="en-US" sz="4800" dirty="0"/>
              <a:t>40 (48) 60 </a:t>
            </a:r>
            <a:r>
              <a:rPr lang="en-US" sz="4800" dirty="0" err="1"/>
              <a:t>pt</a:t>
            </a:r>
            <a:endParaRPr lang="en-US" dirty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3850" y="4536000"/>
            <a:ext cx="9719951" cy="369332"/>
          </a:xfrm>
        </p:spPr>
        <p:txBody>
          <a:bodyPr wrap="square" lIns="144000">
            <a:spAutoFit/>
          </a:bodyPr>
          <a:lstStyle>
            <a:lvl1pPr>
              <a:spcBef>
                <a:spcPts val="0"/>
              </a:spcBef>
              <a:defRPr sz="2400" b="0" smtClean="0">
                <a:solidFill>
                  <a:schemeClr val="bg1"/>
                </a:solidFill>
                <a:latin typeface="TeleGrotesk Next" pitchFamily="2" charset="0"/>
                <a:sym typeface="TeleGrotesk Next" pitchFamily="2" charset="0"/>
              </a:defRPr>
            </a:lvl1pPr>
          </a:lstStyle>
          <a:p>
            <a:pPr lvl="0"/>
            <a:r>
              <a:rPr lang="en-US" noProof="0" dirty="0"/>
              <a:t>Sub-heading: </a:t>
            </a:r>
            <a:r>
              <a:rPr lang="en-US" noProof="0" dirty="0" err="1"/>
              <a:t>TeleGrotesk</a:t>
            </a:r>
            <a:r>
              <a:rPr lang="en-US" noProof="0" dirty="0"/>
              <a:t> Next 24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grpSp>
        <p:nvGrpSpPr>
          <p:cNvPr id="45079" name="Gruppieren 45078"/>
          <p:cNvGrpSpPr/>
          <p:nvPr userDrawn="1"/>
        </p:nvGrpSpPr>
        <p:grpSpPr>
          <a:xfrm>
            <a:off x="323850" y="5673725"/>
            <a:ext cx="987425" cy="485775"/>
            <a:chOff x="323850" y="5673725"/>
            <a:chExt cx="987425" cy="485775"/>
          </a:xfrm>
        </p:grpSpPr>
        <p:sp>
          <p:nvSpPr>
            <p:cNvPr id="4" name="Freeform 5"/>
            <p:cNvSpPr>
              <a:spLocks/>
            </p:cNvSpPr>
            <p:nvPr userDrawn="1"/>
          </p:nvSpPr>
          <p:spPr bwMode="auto">
            <a:xfrm>
              <a:off x="323850" y="5897563"/>
              <a:ext cx="98425" cy="96838"/>
            </a:xfrm>
            <a:custGeom>
              <a:avLst/>
              <a:gdLst>
                <a:gd name="T0" fmla="*/ 0 w 62"/>
                <a:gd name="T1" fmla="*/ 61 h 61"/>
                <a:gd name="T2" fmla="*/ 0 w 62"/>
                <a:gd name="T3" fmla="*/ 0 h 61"/>
                <a:gd name="T4" fmla="*/ 33 w 62"/>
                <a:gd name="T5" fmla="*/ 0 h 61"/>
                <a:gd name="T6" fmla="*/ 62 w 62"/>
                <a:gd name="T7" fmla="*/ 0 h 61"/>
                <a:gd name="T8" fmla="*/ 62 w 62"/>
                <a:gd name="T9" fmla="*/ 61 h 61"/>
                <a:gd name="T10" fmla="*/ 0 w 62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61">
                  <a:moveTo>
                    <a:pt x="0" y="61"/>
                  </a:moveTo>
                  <a:lnTo>
                    <a:pt x="0" y="0"/>
                  </a:lnTo>
                  <a:lnTo>
                    <a:pt x="33" y="0"/>
                  </a:lnTo>
                  <a:lnTo>
                    <a:pt x="62" y="0"/>
                  </a:lnTo>
                  <a:lnTo>
                    <a:pt x="62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auto">
            <a:xfrm>
              <a:off x="623888" y="5897563"/>
              <a:ext cx="98425" cy="96838"/>
            </a:xfrm>
            <a:custGeom>
              <a:avLst/>
              <a:gdLst>
                <a:gd name="T0" fmla="*/ 0 w 62"/>
                <a:gd name="T1" fmla="*/ 61 h 61"/>
                <a:gd name="T2" fmla="*/ 0 w 62"/>
                <a:gd name="T3" fmla="*/ 0 h 61"/>
                <a:gd name="T4" fmla="*/ 30 w 62"/>
                <a:gd name="T5" fmla="*/ 0 h 61"/>
                <a:gd name="T6" fmla="*/ 62 w 62"/>
                <a:gd name="T7" fmla="*/ 0 h 61"/>
                <a:gd name="T8" fmla="*/ 62 w 62"/>
                <a:gd name="T9" fmla="*/ 61 h 61"/>
                <a:gd name="T10" fmla="*/ 0 w 62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61">
                  <a:moveTo>
                    <a:pt x="0" y="61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2" y="0"/>
                  </a:lnTo>
                  <a:lnTo>
                    <a:pt x="62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6" name="Freeform 7"/>
            <p:cNvSpPr>
              <a:spLocks/>
            </p:cNvSpPr>
            <p:nvPr userDrawn="1"/>
          </p:nvSpPr>
          <p:spPr bwMode="auto">
            <a:xfrm>
              <a:off x="919163" y="5897563"/>
              <a:ext cx="96838" cy="96838"/>
            </a:xfrm>
            <a:custGeom>
              <a:avLst/>
              <a:gdLst>
                <a:gd name="T0" fmla="*/ 0 w 61"/>
                <a:gd name="T1" fmla="*/ 61 h 61"/>
                <a:gd name="T2" fmla="*/ 0 w 61"/>
                <a:gd name="T3" fmla="*/ 0 h 61"/>
                <a:gd name="T4" fmla="*/ 31 w 61"/>
                <a:gd name="T5" fmla="*/ 0 h 61"/>
                <a:gd name="T6" fmla="*/ 61 w 61"/>
                <a:gd name="T7" fmla="*/ 0 h 61"/>
                <a:gd name="T8" fmla="*/ 61 w 61"/>
                <a:gd name="T9" fmla="*/ 61 h 61"/>
                <a:gd name="T10" fmla="*/ 0 w 61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61">
                  <a:moveTo>
                    <a:pt x="0" y="61"/>
                  </a:moveTo>
                  <a:lnTo>
                    <a:pt x="0" y="0"/>
                  </a:lnTo>
                  <a:lnTo>
                    <a:pt x="31" y="0"/>
                  </a:lnTo>
                  <a:lnTo>
                    <a:pt x="61" y="0"/>
                  </a:lnTo>
                  <a:lnTo>
                    <a:pt x="61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" name="Freeform 8"/>
            <p:cNvSpPr>
              <a:spLocks/>
            </p:cNvSpPr>
            <p:nvPr userDrawn="1"/>
          </p:nvSpPr>
          <p:spPr bwMode="auto">
            <a:xfrm>
              <a:off x="1212850" y="5897563"/>
              <a:ext cx="98425" cy="96838"/>
            </a:xfrm>
            <a:custGeom>
              <a:avLst/>
              <a:gdLst>
                <a:gd name="T0" fmla="*/ 0 w 62"/>
                <a:gd name="T1" fmla="*/ 61 h 61"/>
                <a:gd name="T2" fmla="*/ 0 w 62"/>
                <a:gd name="T3" fmla="*/ 0 h 61"/>
                <a:gd name="T4" fmla="*/ 30 w 62"/>
                <a:gd name="T5" fmla="*/ 0 h 61"/>
                <a:gd name="T6" fmla="*/ 62 w 62"/>
                <a:gd name="T7" fmla="*/ 0 h 61"/>
                <a:gd name="T8" fmla="*/ 62 w 62"/>
                <a:gd name="T9" fmla="*/ 61 h 61"/>
                <a:gd name="T10" fmla="*/ 0 w 62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61">
                  <a:moveTo>
                    <a:pt x="0" y="61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2" y="0"/>
                  </a:lnTo>
                  <a:lnTo>
                    <a:pt x="62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8" name="Freeform 9"/>
            <p:cNvSpPr>
              <a:spLocks/>
            </p:cNvSpPr>
            <p:nvPr userDrawn="1"/>
          </p:nvSpPr>
          <p:spPr bwMode="auto">
            <a:xfrm>
              <a:off x="323850" y="5673725"/>
              <a:ext cx="398463" cy="485775"/>
            </a:xfrm>
            <a:custGeom>
              <a:avLst/>
              <a:gdLst>
                <a:gd name="T0" fmla="*/ 402 w 407"/>
                <a:gd name="T1" fmla="*/ 0 h 496"/>
                <a:gd name="T2" fmla="*/ 5 w 407"/>
                <a:gd name="T3" fmla="*/ 0 h 496"/>
                <a:gd name="T4" fmla="*/ 0 w 407"/>
                <a:gd name="T5" fmla="*/ 175 h 496"/>
                <a:gd name="T6" fmla="*/ 26 w 407"/>
                <a:gd name="T7" fmla="*/ 179 h 496"/>
                <a:gd name="T8" fmla="*/ 67 w 407"/>
                <a:gd name="T9" fmla="*/ 64 h 496"/>
                <a:gd name="T10" fmla="*/ 164 w 407"/>
                <a:gd name="T11" fmla="*/ 23 h 496"/>
                <a:gd name="T12" fmla="*/ 164 w 407"/>
                <a:gd name="T13" fmla="*/ 390 h 496"/>
                <a:gd name="T14" fmla="*/ 150 w 407"/>
                <a:gd name="T15" fmla="*/ 452 h 496"/>
                <a:gd name="T16" fmla="*/ 110 w 407"/>
                <a:gd name="T17" fmla="*/ 467 h 496"/>
                <a:gd name="T18" fmla="*/ 81 w 407"/>
                <a:gd name="T19" fmla="*/ 468 h 496"/>
                <a:gd name="T20" fmla="*/ 81 w 407"/>
                <a:gd name="T21" fmla="*/ 496 h 496"/>
                <a:gd name="T22" fmla="*/ 326 w 407"/>
                <a:gd name="T23" fmla="*/ 496 h 496"/>
                <a:gd name="T24" fmla="*/ 326 w 407"/>
                <a:gd name="T25" fmla="*/ 468 h 496"/>
                <a:gd name="T26" fmla="*/ 297 w 407"/>
                <a:gd name="T27" fmla="*/ 467 h 496"/>
                <a:gd name="T28" fmla="*/ 257 w 407"/>
                <a:gd name="T29" fmla="*/ 452 h 496"/>
                <a:gd name="T30" fmla="*/ 243 w 407"/>
                <a:gd name="T31" fmla="*/ 390 h 496"/>
                <a:gd name="T32" fmla="*/ 243 w 407"/>
                <a:gd name="T33" fmla="*/ 23 h 496"/>
                <a:gd name="T34" fmla="*/ 340 w 407"/>
                <a:gd name="T35" fmla="*/ 64 h 496"/>
                <a:gd name="T36" fmla="*/ 381 w 407"/>
                <a:gd name="T37" fmla="*/ 179 h 496"/>
                <a:gd name="T38" fmla="*/ 407 w 407"/>
                <a:gd name="T39" fmla="*/ 175 h 496"/>
                <a:gd name="T40" fmla="*/ 402 w 407"/>
                <a:gd name="T41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7" h="496">
                  <a:moveTo>
                    <a:pt x="402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26" y="179"/>
                    <a:pt x="26" y="179"/>
                    <a:pt x="26" y="179"/>
                  </a:cubicBezTo>
                  <a:cubicBezTo>
                    <a:pt x="31" y="128"/>
                    <a:pt x="45" y="89"/>
                    <a:pt x="67" y="64"/>
                  </a:cubicBezTo>
                  <a:cubicBezTo>
                    <a:pt x="90" y="38"/>
                    <a:pt x="122" y="25"/>
                    <a:pt x="164" y="23"/>
                  </a:cubicBezTo>
                  <a:cubicBezTo>
                    <a:pt x="164" y="390"/>
                    <a:pt x="164" y="390"/>
                    <a:pt x="164" y="390"/>
                  </a:cubicBezTo>
                  <a:cubicBezTo>
                    <a:pt x="164" y="422"/>
                    <a:pt x="159" y="442"/>
                    <a:pt x="150" y="452"/>
                  </a:cubicBezTo>
                  <a:cubicBezTo>
                    <a:pt x="142" y="460"/>
                    <a:pt x="129" y="465"/>
                    <a:pt x="110" y="467"/>
                  </a:cubicBezTo>
                  <a:cubicBezTo>
                    <a:pt x="104" y="467"/>
                    <a:pt x="95" y="468"/>
                    <a:pt x="81" y="468"/>
                  </a:cubicBezTo>
                  <a:cubicBezTo>
                    <a:pt x="81" y="496"/>
                    <a:pt x="81" y="496"/>
                    <a:pt x="81" y="496"/>
                  </a:cubicBezTo>
                  <a:cubicBezTo>
                    <a:pt x="326" y="496"/>
                    <a:pt x="326" y="496"/>
                    <a:pt x="326" y="496"/>
                  </a:cubicBezTo>
                  <a:cubicBezTo>
                    <a:pt x="326" y="468"/>
                    <a:pt x="326" y="468"/>
                    <a:pt x="326" y="468"/>
                  </a:cubicBezTo>
                  <a:cubicBezTo>
                    <a:pt x="312" y="468"/>
                    <a:pt x="303" y="467"/>
                    <a:pt x="297" y="467"/>
                  </a:cubicBezTo>
                  <a:cubicBezTo>
                    <a:pt x="278" y="465"/>
                    <a:pt x="265" y="460"/>
                    <a:pt x="257" y="452"/>
                  </a:cubicBezTo>
                  <a:cubicBezTo>
                    <a:pt x="248" y="442"/>
                    <a:pt x="243" y="422"/>
                    <a:pt x="243" y="390"/>
                  </a:cubicBezTo>
                  <a:cubicBezTo>
                    <a:pt x="243" y="23"/>
                    <a:pt x="243" y="23"/>
                    <a:pt x="243" y="23"/>
                  </a:cubicBezTo>
                  <a:cubicBezTo>
                    <a:pt x="284" y="25"/>
                    <a:pt x="317" y="38"/>
                    <a:pt x="340" y="64"/>
                  </a:cubicBezTo>
                  <a:cubicBezTo>
                    <a:pt x="362" y="89"/>
                    <a:pt x="376" y="128"/>
                    <a:pt x="381" y="179"/>
                  </a:cubicBezTo>
                  <a:cubicBezTo>
                    <a:pt x="407" y="175"/>
                    <a:pt x="407" y="175"/>
                    <a:pt x="407" y="175"/>
                  </a:cubicBezTo>
                  <a:lnTo>
                    <a:pt x="402" y="0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</p:grpSp>
      <p:grpSp>
        <p:nvGrpSpPr>
          <p:cNvPr id="45078" name="Gruppieren 45077"/>
          <p:cNvGrpSpPr/>
          <p:nvPr userDrawn="1"/>
        </p:nvGrpSpPr>
        <p:grpSpPr>
          <a:xfrm>
            <a:off x="9517063" y="5881688"/>
            <a:ext cx="1679576" cy="128588"/>
            <a:chOff x="9517063" y="5881688"/>
            <a:chExt cx="1679576" cy="128588"/>
          </a:xfrm>
        </p:grpSpPr>
        <p:sp>
          <p:nvSpPr>
            <p:cNvPr id="45061" name="Freeform 35"/>
            <p:cNvSpPr>
              <a:spLocks/>
            </p:cNvSpPr>
            <p:nvPr userDrawn="1"/>
          </p:nvSpPr>
          <p:spPr bwMode="auto">
            <a:xfrm>
              <a:off x="9517063" y="5884863"/>
              <a:ext cx="76200" cy="122238"/>
            </a:xfrm>
            <a:custGeom>
              <a:avLst/>
              <a:gdLst>
                <a:gd name="T0" fmla="*/ 0 w 48"/>
                <a:gd name="T1" fmla="*/ 77 h 77"/>
                <a:gd name="T2" fmla="*/ 0 w 48"/>
                <a:gd name="T3" fmla="*/ 0 h 77"/>
                <a:gd name="T4" fmla="*/ 17 w 48"/>
                <a:gd name="T5" fmla="*/ 0 h 77"/>
                <a:gd name="T6" fmla="*/ 17 w 48"/>
                <a:gd name="T7" fmla="*/ 63 h 77"/>
                <a:gd name="T8" fmla="*/ 48 w 48"/>
                <a:gd name="T9" fmla="*/ 63 h 77"/>
                <a:gd name="T10" fmla="*/ 48 w 48"/>
                <a:gd name="T11" fmla="*/ 77 h 77"/>
                <a:gd name="T12" fmla="*/ 0 w 48"/>
                <a:gd name="T1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7">
                  <a:moveTo>
                    <a:pt x="0" y="77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63"/>
                  </a:lnTo>
                  <a:lnTo>
                    <a:pt x="48" y="63"/>
                  </a:lnTo>
                  <a:lnTo>
                    <a:pt x="48" y="77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5062" name="Freeform 36"/>
            <p:cNvSpPr>
              <a:spLocks/>
            </p:cNvSpPr>
            <p:nvPr userDrawn="1"/>
          </p:nvSpPr>
          <p:spPr bwMode="auto">
            <a:xfrm>
              <a:off x="9609138" y="5884863"/>
              <a:ext cx="25400" cy="122238"/>
            </a:xfrm>
            <a:custGeom>
              <a:avLst/>
              <a:gdLst>
                <a:gd name="T0" fmla="*/ 0 w 16"/>
                <a:gd name="T1" fmla="*/ 77 h 77"/>
                <a:gd name="T2" fmla="*/ 0 w 16"/>
                <a:gd name="T3" fmla="*/ 0 h 77"/>
                <a:gd name="T4" fmla="*/ 8 w 16"/>
                <a:gd name="T5" fmla="*/ 0 h 77"/>
                <a:gd name="T6" fmla="*/ 16 w 16"/>
                <a:gd name="T7" fmla="*/ 0 h 77"/>
                <a:gd name="T8" fmla="*/ 16 w 16"/>
                <a:gd name="T9" fmla="*/ 77 h 77"/>
                <a:gd name="T10" fmla="*/ 0 w 16"/>
                <a:gd name="T11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77">
                  <a:moveTo>
                    <a:pt x="0" y="77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16" y="0"/>
                  </a:lnTo>
                  <a:lnTo>
                    <a:pt x="16" y="77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5063" name="Freeform 37"/>
            <p:cNvSpPr>
              <a:spLocks/>
            </p:cNvSpPr>
            <p:nvPr userDrawn="1"/>
          </p:nvSpPr>
          <p:spPr bwMode="auto">
            <a:xfrm>
              <a:off x="9658351" y="5884863"/>
              <a:ext cx="74613" cy="122238"/>
            </a:xfrm>
            <a:custGeom>
              <a:avLst/>
              <a:gdLst>
                <a:gd name="T0" fmla="*/ 0 w 47"/>
                <a:gd name="T1" fmla="*/ 77 h 77"/>
                <a:gd name="T2" fmla="*/ 0 w 47"/>
                <a:gd name="T3" fmla="*/ 0 h 77"/>
                <a:gd name="T4" fmla="*/ 47 w 47"/>
                <a:gd name="T5" fmla="*/ 0 h 77"/>
                <a:gd name="T6" fmla="*/ 47 w 47"/>
                <a:gd name="T7" fmla="*/ 14 h 77"/>
                <a:gd name="T8" fmla="*/ 17 w 47"/>
                <a:gd name="T9" fmla="*/ 14 h 77"/>
                <a:gd name="T10" fmla="*/ 17 w 47"/>
                <a:gd name="T11" fmla="*/ 32 h 77"/>
                <a:gd name="T12" fmla="*/ 43 w 47"/>
                <a:gd name="T13" fmla="*/ 32 h 77"/>
                <a:gd name="T14" fmla="*/ 43 w 47"/>
                <a:gd name="T15" fmla="*/ 45 h 77"/>
                <a:gd name="T16" fmla="*/ 17 w 47"/>
                <a:gd name="T17" fmla="*/ 45 h 77"/>
                <a:gd name="T18" fmla="*/ 17 w 47"/>
                <a:gd name="T19" fmla="*/ 77 h 77"/>
                <a:gd name="T20" fmla="*/ 0 w 47"/>
                <a:gd name="T21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77">
                  <a:moveTo>
                    <a:pt x="0" y="77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47" y="14"/>
                  </a:lnTo>
                  <a:lnTo>
                    <a:pt x="17" y="14"/>
                  </a:lnTo>
                  <a:lnTo>
                    <a:pt x="17" y="32"/>
                  </a:lnTo>
                  <a:lnTo>
                    <a:pt x="43" y="32"/>
                  </a:lnTo>
                  <a:lnTo>
                    <a:pt x="43" y="45"/>
                  </a:lnTo>
                  <a:lnTo>
                    <a:pt x="17" y="45"/>
                  </a:lnTo>
                  <a:lnTo>
                    <a:pt x="17" y="77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5064" name="Freeform 38"/>
            <p:cNvSpPr>
              <a:spLocks/>
            </p:cNvSpPr>
            <p:nvPr userDrawn="1"/>
          </p:nvSpPr>
          <p:spPr bwMode="auto">
            <a:xfrm>
              <a:off x="9748838" y="5884863"/>
              <a:ext cx="79375" cy="122238"/>
            </a:xfrm>
            <a:custGeom>
              <a:avLst/>
              <a:gdLst>
                <a:gd name="T0" fmla="*/ 0 w 50"/>
                <a:gd name="T1" fmla="*/ 77 h 77"/>
                <a:gd name="T2" fmla="*/ 0 w 50"/>
                <a:gd name="T3" fmla="*/ 0 h 77"/>
                <a:gd name="T4" fmla="*/ 50 w 50"/>
                <a:gd name="T5" fmla="*/ 0 h 77"/>
                <a:gd name="T6" fmla="*/ 50 w 50"/>
                <a:gd name="T7" fmla="*/ 14 h 77"/>
                <a:gd name="T8" fmla="*/ 17 w 50"/>
                <a:gd name="T9" fmla="*/ 14 h 77"/>
                <a:gd name="T10" fmla="*/ 17 w 50"/>
                <a:gd name="T11" fmla="*/ 31 h 77"/>
                <a:gd name="T12" fmla="*/ 47 w 50"/>
                <a:gd name="T13" fmla="*/ 31 h 77"/>
                <a:gd name="T14" fmla="*/ 47 w 50"/>
                <a:gd name="T15" fmla="*/ 44 h 77"/>
                <a:gd name="T16" fmla="*/ 17 w 50"/>
                <a:gd name="T17" fmla="*/ 44 h 77"/>
                <a:gd name="T18" fmla="*/ 17 w 50"/>
                <a:gd name="T19" fmla="*/ 63 h 77"/>
                <a:gd name="T20" fmla="*/ 50 w 50"/>
                <a:gd name="T21" fmla="*/ 63 h 77"/>
                <a:gd name="T22" fmla="*/ 50 w 50"/>
                <a:gd name="T23" fmla="*/ 77 h 77"/>
                <a:gd name="T24" fmla="*/ 0 w 50"/>
                <a:gd name="T2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77">
                  <a:moveTo>
                    <a:pt x="0" y="77"/>
                  </a:moveTo>
                  <a:lnTo>
                    <a:pt x="0" y="0"/>
                  </a:lnTo>
                  <a:lnTo>
                    <a:pt x="50" y="0"/>
                  </a:lnTo>
                  <a:lnTo>
                    <a:pt x="50" y="14"/>
                  </a:lnTo>
                  <a:lnTo>
                    <a:pt x="17" y="14"/>
                  </a:lnTo>
                  <a:lnTo>
                    <a:pt x="17" y="31"/>
                  </a:lnTo>
                  <a:lnTo>
                    <a:pt x="47" y="31"/>
                  </a:lnTo>
                  <a:lnTo>
                    <a:pt x="47" y="44"/>
                  </a:lnTo>
                  <a:lnTo>
                    <a:pt x="17" y="44"/>
                  </a:lnTo>
                  <a:lnTo>
                    <a:pt x="17" y="63"/>
                  </a:lnTo>
                  <a:lnTo>
                    <a:pt x="50" y="63"/>
                  </a:lnTo>
                  <a:lnTo>
                    <a:pt x="50" y="77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5065" name="Freeform 39"/>
            <p:cNvSpPr>
              <a:spLocks/>
            </p:cNvSpPr>
            <p:nvPr userDrawn="1"/>
          </p:nvSpPr>
          <p:spPr bwMode="auto">
            <a:xfrm>
              <a:off x="9894888" y="5884863"/>
              <a:ext cx="25400" cy="122238"/>
            </a:xfrm>
            <a:custGeom>
              <a:avLst/>
              <a:gdLst>
                <a:gd name="T0" fmla="*/ 0 w 16"/>
                <a:gd name="T1" fmla="*/ 77 h 77"/>
                <a:gd name="T2" fmla="*/ 0 w 16"/>
                <a:gd name="T3" fmla="*/ 0 h 77"/>
                <a:gd name="T4" fmla="*/ 8 w 16"/>
                <a:gd name="T5" fmla="*/ 0 h 77"/>
                <a:gd name="T6" fmla="*/ 16 w 16"/>
                <a:gd name="T7" fmla="*/ 0 h 77"/>
                <a:gd name="T8" fmla="*/ 16 w 16"/>
                <a:gd name="T9" fmla="*/ 77 h 77"/>
                <a:gd name="T10" fmla="*/ 0 w 16"/>
                <a:gd name="T11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77">
                  <a:moveTo>
                    <a:pt x="0" y="77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16" y="0"/>
                  </a:lnTo>
                  <a:lnTo>
                    <a:pt x="16" y="77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5066" name="Freeform 40"/>
            <p:cNvSpPr>
              <a:spLocks/>
            </p:cNvSpPr>
            <p:nvPr userDrawn="1"/>
          </p:nvSpPr>
          <p:spPr bwMode="auto">
            <a:xfrm>
              <a:off x="9939338" y="5881688"/>
              <a:ext cx="85725" cy="128588"/>
            </a:xfrm>
            <a:custGeom>
              <a:avLst/>
              <a:gdLst>
                <a:gd name="T0" fmla="*/ 0 w 88"/>
                <a:gd name="T1" fmla="*/ 92 h 132"/>
                <a:gd name="T2" fmla="*/ 27 w 88"/>
                <a:gd name="T3" fmla="*/ 92 h 132"/>
                <a:gd name="T4" fmla="*/ 30 w 88"/>
                <a:gd name="T5" fmla="*/ 103 h 132"/>
                <a:gd name="T6" fmla="*/ 44 w 88"/>
                <a:gd name="T7" fmla="*/ 110 h 132"/>
                <a:gd name="T8" fmla="*/ 57 w 88"/>
                <a:gd name="T9" fmla="*/ 105 h 132"/>
                <a:gd name="T10" fmla="*/ 60 w 88"/>
                <a:gd name="T11" fmla="*/ 95 h 132"/>
                <a:gd name="T12" fmla="*/ 54 w 88"/>
                <a:gd name="T13" fmla="*/ 82 h 132"/>
                <a:gd name="T14" fmla="*/ 47 w 88"/>
                <a:gd name="T15" fmla="*/ 78 h 132"/>
                <a:gd name="T16" fmla="*/ 38 w 88"/>
                <a:gd name="T17" fmla="*/ 75 h 132"/>
                <a:gd name="T18" fmla="*/ 15 w 88"/>
                <a:gd name="T19" fmla="*/ 64 h 132"/>
                <a:gd name="T20" fmla="*/ 1 w 88"/>
                <a:gd name="T21" fmla="*/ 35 h 132"/>
                <a:gd name="T22" fmla="*/ 11 w 88"/>
                <a:gd name="T23" fmla="*/ 11 h 132"/>
                <a:gd name="T24" fmla="*/ 41 w 88"/>
                <a:gd name="T25" fmla="*/ 0 h 132"/>
                <a:gd name="T26" fmla="*/ 76 w 88"/>
                <a:gd name="T27" fmla="*/ 16 h 132"/>
                <a:gd name="T28" fmla="*/ 83 w 88"/>
                <a:gd name="T29" fmla="*/ 36 h 132"/>
                <a:gd name="T30" fmla="*/ 57 w 88"/>
                <a:gd name="T31" fmla="*/ 36 h 132"/>
                <a:gd name="T32" fmla="*/ 52 w 88"/>
                <a:gd name="T33" fmla="*/ 26 h 132"/>
                <a:gd name="T34" fmla="*/ 40 w 88"/>
                <a:gd name="T35" fmla="*/ 22 h 132"/>
                <a:gd name="T36" fmla="*/ 30 w 88"/>
                <a:gd name="T37" fmla="*/ 25 h 132"/>
                <a:gd name="T38" fmla="*/ 26 w 88"/>
                <a:gd name="T39" fmla="*/ 35 h 132"/>
                <a:gd name="T40" fmla="*/ 33 w 88"/>
                <a:gd name="T41" fmla="*/ 46 h 132"/>
                <a:gd name="T42" fmla="*/ 51 w 88"/>
                <a:gd name="T43" fmla="*/ 54 h 132"/>
                <a:gd name="T44" fmla="*/ 75 w 88"/>
                <a:gd name="T45" fmla="*/ 66 h 132"/>
                <a:gd name="T46" fmla="*/ 88 w 88"/>
                <a:gd name="T47" fmla="*/ 93 h 132"/>
                <a:gd name="T48" fmla="*/ 76 w 88"/>
                <a:gd name="T49" fmla="*/ 121 h 132"/>
                <a:gd name="T50" fmla="*/ 44 w 88"/>
                <a:gd name="T51" fmla="*/ 132 h 132"/>
                <a:gd name="T52" fmla="*/ 7 w 88"/>
                <a:gd name="T53" fmla="*/ 114 h 132"/>
                <a:gd name="T54" fmla="*/ 0 w 88"/>
                <a:gd name="T55" fmla="*/ 9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" h="132">
                  <a:moveTo>
                    <a:pt x="0" y="92"/>
                  </a:moveTo>
                  <a:cubicBezTo>
                    <a:pt x="27" y="92"/>
                    <a:pt x="27" y="92"/>
                    <a:pt x="27" y="92"/>
                  </a:cubicBezTo>
                  <a:cubicBezTo>
                    <a:pt x="28" y="97"/>
                    <a:pt x="29" y="101"/>
                    <a:pt x="30" y="103"/>
                  </a:cubicBezTo>
                  <a:cubicBezTo>
                    <a:pt x="34" y="108"/>
                    <a:pt x="38" y="110"/>
                    <a:pt x="44" y="110"/>
                  </a:cubicBezTo>
                  <a:cubicBezTo>
                    <a:pt x="49" y="110"/>
                    <a:pt x="54" y="109"/>
                    <a:pt x="57" y="105"/>
                  </a:cubicBezTo>
                  <a:cubicBezTo>
                    <a:pt x="59" y="103"/>
                    <a:pt x="60" y="99"/>
                    <a:pt x="60" y="95"/>
                  </a:cubicBezTo>
                  <a:cubicBezTo>
                    <a:pt x="60" y="90"/>
                    <a:pt x="58" y="86"/>
                    <a:pt x="54" y="82"/>
                  </a:cubicBezTo>
                  <a:cubicBezTo>
                    <a:pt x="52" y="81"/>
                    <a:pt x="50" y="79"/>
                    <a:pt x="47" y="78"/>
                  </a:cubicBezTo>
                  <a:cubicBezTo>
                    <a:pt x="46" y="78"/>
                    <a:pt x="43" y="77"/>
                    <a:pt x="38" y="75"/>
                  </a:cubicBezTo>
                  <a:cubicBezTo>
                    <a:pt x="27" y="71"/>
                    <a:pt x="20" y="67"/>
                    <a:pt x="15" y="64"/>
                  </a:cubicBezTo>
                  <a:cubicBezTo>
                    <a:pt x="6" y="57"/>
                    <a:pt x="1" y="47"/>
                    <a:pt x="1" y="35"/>
                  </a:cubicBezTo>
                  <a:cubicBezTo>
                    <a:pt x="1" y="25"/>
                    <a:pt x="5" y="17"/>
                    <a:pt x="11" y="11"/>
                  </a:cubicBezTo>
                  <a:cubicBezTo>
                    <a:pt x="18" y="4"/>
                    <a:pt x="28" y="0"/>
                    <a:pt x="41" y="0"/>
                  </a:cubicBezTo>
                  <a:cubicBezTo>
                    <a:pt x="56" y="0"/>
                    <a:pt x="68" y="6"/>
                    <a:pt x="76" y="16"/>
                  </a:cubicBezTo>
                  <a:cubicBezTo>
                    <a:pt x="80" y="22"/>
                    <a:pt x="82" y="28"/>
                    <a:pt x="83" y="36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6" y="32"/>
                    <a:pt x="55" y="28"/>
                    <a:pt x="52" y="26"/>
                  </a:cubicBezTo>
                  <a:cubicBezTo>
                    <a:pt x="49" y="23"/>
                    <a:pt x="45" y="22"/>
                    <a:pt x="40" y="22"/>
                  </a:cubicBezTo>
                  <a:cubicBezTo>
                    <a:pt x="36" y="22"/>
                    <a:pt x="33" y="23"/>
                    <a:pt x="30" y="25"/>
                  </a:cubicBezTo>
                  <a:cubicBezTo>
                    <a:pt x="28" y="27"/>
                    <a:pt x="26" y="30"/>
                    <a:pt x="26" y="35"/>
                  </a:cubicBezTo>
                  <a:cubicBezTo>
                    <a:pt x="26" y="39"/>
                    <a:pt x="28" y="43"/>
                    <a:pt x="33" y="46"/>
                  </a:cubicBezTo>
                  <a:cubicBezTo>
                    <a:pt x="36" y="48"/>
                    <a:pt x="42" y="51"/>
                    <a:pt x="51" y="54"/>
                  </a:cubicBezTo>
                  <a:cubicBezTo>
                    <a:pt x="61" y="57"/>
                    <a:pt x="70" y="61"/>
                    <a:pt x="75" y="66"/>
                  </a:cubicBezTo>
                  <a:cubicBezTo>
                    <a:pt x="84" y="73"/>
                    <a:pt x="88" y="82"/>
                    <a:pt x="88" y="93"/>
                  </a:cubicBezTo>
                  <a:cubicBezTo>
                    <a:pt x="88" y="104"/>
                    <a:pt x="84" y="114"/>
                    <a:pt x="76" y="121"/>
                  </a:cubicBezTo>
                  <a:cubicBezTo>
                    <a:pt x="68" y="128"/>
                    <a:pt x="57" y="132"/>
                    <a:pt x="44" y="132"/>
                  </a:cubicBezTo>
                  <a:cubicBezTo>
                    <a:pt x="27" y="132"/>
                    <a:pt x="15" y="126"/>
                    <a:pt x="7" y="114"/>
                  </a:cubicBezTo>
                  <a:cubicBezTo>
                    <a:pt x="3" y="107"/>
                    <a:pt x="1" y="100"/>
                    <a:pt x="0" y="92"/>
                  </a:cubicBez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5067" name="Freeform 41"/>
            <p:cNvSpPr>
              <a:spLocks/>
            </p:cNvSpPr>
            <p:nvPr userDrawn="1"/>
          </p:nvSpPr>
          <p:spPr bwMode="auto">
            <a:xfrm>
              <a:off x="10088563" y="5884863"/>
              <a:ext cx="74613" cy="122238"/>
            </a:xfrm>
            <a:custGeom>
              <a:avLst/>
              <a:gdLst>
                <a:gd name="T0" fmla="*/ 0 w 47"/>
                <a:gd name="T1" fmla="*/ 77 h 77"/>
                <a:gd name="T2" fmla="*/ 0 w 47"/>
                <a:gd name="T3" fmla="*/ 0 h 77"/>
                <a:gd name="T4" fmla="*/ 47 w 47"/>
                <a:gd name="T5" fmla="*/ 0 h 77"/>
                <a:gd name="T6" fmla="*/ 47 w 47"/>
                <a:gd name="T7" fmla="*/ 14 h 77"/>
                <a:gd name="T8" fmla="*/ 16 w 47"/>
                <a:gd name="T9" fmla="*/ 14 h 77"/>
                <a:gd name="T10" fmla="*/ 16 w 47"/>
                <a:gd name="T11" fmla="*/ 32 h 77"/>
                <a:gd name="T12" fmla="*/ 43 w 47"/>
                <a:gd name="T13" fmla="*/ 32 h 77"/>
                <a:gd name="T14" fmla="*/ 43 w 47"/>
                <a:gd name="T15" fmla="*/ 45 h 77"/>
                <a:gd name="T16" fmla="*/ 16 w 47"/>
                <a:gd name="T17" fmla="*/ 45 h 77"/>
                <a:gd name="T18" fmla="*/ 16 w 47"/>
                <a:gd name="T19" fmla="*/ 77 h 77"/>
                <a:gd name="T20" fmla="*/ 0 w 47"/>
                <a:gd name="T21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77">
                  <a:moveTo>
                    <a:pt x="0" y="77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47" y="14"/>
                  </a:lnTo>
                  <a:lnTo>
                    <a:pt x="16" y="14"/>
                  </a:lnTo>
                  <a:lnTo>
                    <a:pt x="16" y="32"/>
                  </a:lnTo>
                  <a:lnTo>
                    <a:pt x="43" y="32"/>
                  </a:lnTo>
                  <a:lnTo>
                    <a:pt x="43" y="45"/>
                  </a:lnTo>
                  <a:lnTo>
                    <a:pt x="16" y="45"/>
                  </a:lnTo>
                  <a:lnTo>
                    <a:pt x="16" y="77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5068" name="Freeform 42"/>
            <p:cNvSpPr>
              <a:spLocks noEditPoints="1"/>
            </p:cNvSpPr>
            <p:nvPr userDrawn="1"/>
          </p:nvSpPr>
          <p:spPr bwMode="auto">
            <a:xfrm>
              <a:off x="10172701" y="5881688"/>
              <a:ext cx="104775" cy="128588"/>
            </a:xfrm>
            <a:custGeom>
              <a:avLst/>
              <a:gdLst>
                <a:gd name="T0" fmla="*/ 54 w 107"/>
                <a:gd name="T1" fmla="*/ 0 h 132"/>
                <a:gd name="T2" fmla="*/ 90 w 107"/>
                <a:gd name="T3" fmla="*/ 17 h 132"/>
                <a:gd name="T4" fmla="*/ 107 w 107"/>
                <a:gd name="T5" fmla="*/ 66 h 132"/>
                <a:gd name="T6" fmla="*/ 94 w 107"/>
                <a:gd name="T7" fmla="*/ 111 h 132"/>
                <a:gd name="T8" fmla="*/ 76 w 107"/>
                <a:gd name="T9" fmla="*/ 127 h 132"/>
                <a:gd name="T10" fmla="*/ 53 w 107"/>
                <a:gd name="T11" fmla="*/ 132 h 132"/>
                <a:gd name="T12" fmla="*/ 12 w 107"/>
                <a:gd name="T13" fmla="*/ 110 h 132"/>
                <a:gd name="T14" fmla="*/ 0 w 107"/>
                <a:gd name="T15" fmla="*/ 66 h 132"/>
                <a:gd name="T16" fmla="*/ 15 w 107"/>
                <a:gd name="T17" fmla="*/ 17 h 132"/>
                <a:gd name="T18" fmla="*/ 54 w 107"/>
                <a:gd name="T19" fmla="*/ 0 h 132"/>
                <a:gd name="T20" fmla="*/ 53 w 107"/>
                <a:gd name="T21" fmla="*/ 23 h 132"/>
                <a:gd name="T22" fmla="*/ 34 w 107"/>
                <a:gd name="T23" fmla="*/ 35 h 132"/>
                <a:gd name="T24" fmla="*/ 27 w 107"/>
                <a:gd name="T25" fmla="*/ 66 h 132"/>
                <a:gd name="T26" fmla="*/ 34 w 107"/>
                <a:gd name="T27" fmla="*/ 97 h 132"/>
                <a:gd name="T28" fmla="*/ 44 w 107"/>
                <a:gd name="T29" fmla="*/ 106 h 132"/>
                <a:gd name="T30" fmla="*/ 53 w 107"/>
                <a:gd name="T31" fmla="*/ 109 h 132"/>
                <a:gd name="T32" fmla="*/ 67 w 107"/>
                <a:gd name="T33" fmla="*/ 104 h 132"/>
                <a:gd name="T34" fmla="*/ 77 w 107"/>
                <a:gd name="T35" fmla="*/ 87 h 132"/>
                <a:gd name="T36" fmla="*/ 80 w 107"/>
                <a:gd name="T37" fmla="*/ 66 h 132"/>
                <a:gd name="T38" fmla="*/ 73 w 107"/>
                <a:gd name="T39" fmla="*/ 35 h 132"/>
                <a:gd name="T40" fmla="*/ 53 w 107"/>
                <a:gd name="T41" fmla="*/ 2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132">
                  <a:moveTo>
                    <a:pt x="54" y="0"/>
                  </a:moveTo>
                  <a:cubicBezTo>
                    <a:pt x="69" y="0"/>
                    <a:pt x="81" y="6"/>
                    <a:pt x="90" y="17"/>
                  </a:cubicBezTo>
                  <a:cubicBezTo>
                    <a:pt x="101" y="29"/>
                    <a:pt x="107" y="45"/>
                    <a:pt x="107" y="66"/>
                  </a:cubicBezTo>
                  <a:cubicBezTo>
                    <a:pt x="107" y="84"/>
                    <a:pt x="103" y="99"/>
                    <a:pt x="94" y="111"/>
                  </a:cubicBezTo>
                  <a:cubicBezTo>
                    <a:pt x="89" y="118"/>
                    <a:pt x="83" y="123"/>
                    <a:pt x="76" y="127"/>
                  </a:cubicBezTo>
                  <a:cubicBezTo>
                    <a:pt x="69" y="130"/>
                    <a:pt x="62" y="132"/>
                    <a:pt x="53" y="132"/>
                  </a:cubicBezTo>
                  <a:cubicBezTo>
                    <a:pt x="36" y="132"/>
                    <a:pt x="22" y="125"/>
                    <a:pt x="12" y="110"/>
                  </a:cubicBezTo>
                  <a:cubicBezTo>
                    <a:pt x="4" y="99"/>
                    <a:pt x="0" y="84"/>
                    <a:pt x="0" y="66"/>
                  </a:cubicBezTo>
                  <a:cubicBezTo>
                    <a:pt x="0" y="46"/>
                    <a:pt x="5" y="29"/>
                    <a:pt x="15" y="17"/>
                  </a:cubicBezTo>
                  <a:cubicBezTo>
                    <a:pt x="25" y="6"/>
                    <a:pt x="38" y="0"/>
                    <a:pt x="54" y="0"/>
                  </a:cubicBezTo>
                  <a:close/>
                  <a:moveTo>
                    <a:pt x="53" y="23"/>
                  </a:moveTo>
                  <a:cubicBezTo>
                    <a:pt x="45" y="23"/>
                    <a:pt x="38" y="27"/>
                    <a:pt x="34" y="35"/>
                  </a:cubicBezTo>
                  <a:cubicBezTo>
                    <a:pt x="29" y="44"/>
                    <a:pt x="27" y="54"/>
                    <a:pt x="27" y="66"/>
                  </a:cubicBezTo>
                  <a:cubicBezTo>
                    <a:pt x="27" y="78"/>
                    <a:pt x="29" y="89"/>
                    <a:pt x="34" y="97"/>
                  </a:cubicBezTo>
                  <a:cubicBezTo>
                    <a:pt x="36" y="101"/>
                    <a:pt x="39" y="104"/>
                    <a:pt x="44" y="106"/>
                  </a:cubicBezTo>
                  <a:cubicBezTo>
                    <a:pt x="47" y="108"/>
                    <a:pt x="50" y="109"/>
                    <a:pt x="53" y="109"/>
                  </a:cubicBezTo>
                  <a:cubicBezTo>
                    <a:pt x="59" y="109"/>
                    <a:pt x="63" y="107"/>
                    <a:pt x="67" y="104"/>
                  </a:cubicBezTo>
                  <a:cubicBezTo>
                    <a:pt x="71" y="100"/>
                    <a:pt x="75" y="94"/>
                    <a:pt x="77" y="87"/>
                  </a:cubicBezTo>
                  <a:cubicBezTo>
                    <a:pt x="79" y="80"/>
                    <a:pt x="80" y="73"/>
                    <a:pt x="80" y="66"/>
                  </a:cubicBezTo>
                  <a:cubicBezTo>
                    <a:pt x="80" y="54"/>
                    <a:pt x="77" y="43"/>
                    <a:pt x="73" y="35"/>
                  </a:cubicBezTo>
                  <a:cubicBezTo>
                    <a:pt x="68" y="27"/>
                    <a:pt x="61" y="23"/>
                    <a:pt x="53" y="23"/>
                  </a:cubicBez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5069" name="Freeform 43"/>
            <p:cNvSpPr>
              <a:spLocks noEditPoints="1"/>
            </p:cNvSpPr>
            <p:nvPr userDrawn="1"/>
          </p:nvSpPr>
          <p:spPr bwMode="auto">
            <a:xfrm>
              <a:off x="10296526" y="5884863"/>
              <a:ext cx="92075" cy="122238"/>
            </a:xfrm>
            <a:custGeom>
              <a:avLst/>
              <a:gdLst>
                <a:gd name="T0" fmla="*/ 0 w 94"/>
                <a:gd name="T1" fmla="*/ 126 h 126"/>
                <a:gd name="T2" fmla="*/ 0 w 94"/>
                <a:gd name="T3" fmla="*/ 0 h 126"/>
                <a:gd name="T4" fmla="*/ 49 w 94"/>
                <a:gd name="T5" fmla="*/ 0 h 126"/>
                <a:gd name="T6" fmla="*/ 78 w 94"/>
                <a:gd name="T7" fmla="*/ 9 h 126"/>
                <a:gd name="T8" fmla="*/ 90 w 94"/>
                <a:gd name="T9" fmla="*/ 35 h 126"/>
                <a:gd name="T10" fmla="*/ 81 w 94"/>
                <a:gd name="T11" fmla="*/ 59 h 126"/>
                <a:gd name="T12" fmla="*/ 72 w 94"/>
                <a:gd name="T13" fmla="*/ 66 h 126"/>
                <a:gd name="T14" fmla="*/ 84 w 94"/>
                <a:gd name="T15" fmla="*/ 76 h 126"/>
                <a:gd name="T16" fmla="*/ 88 w 94"/>
                <a:gd name="T17" fmla="*/ 89 h 126"/>
                <a:gd name="T18" fmla="*/ 89 w 94"/>
                <a:gd name="T19" fmla="*/ 108 h 126"/>
                <a:gd name="T20" fmla="*/ 91 w 94"/>
                <a:gd name="T21" fmla="*/ 121 h 126"/>
                <a:gd name="T22" fmla="*/ 94 w 94"/>
                <a:gd name="T23" fmla="*/ 126 h 126"/>
                <a:gd name="T24" fmla="*/ 66 w 94"/>
                <a:gd name="T25" fmla="*/ 126 h 126"/>
                <a:gd name="T26" fmla="*/ 64 w 94"/>
                <a:gd name="T27" fmla="*/ 119 h 126"/>
                <a:gd name="T28" fmla="*/ 63 w 94"/>
                <a:gd name="T29" fmla="*/ 102 h 126"/>
                <a:gd name="T30" fmla="*/ 59 w 94"/>
                <a:gd name="T31" fmla="*/ 85 h 126"/>
                <a:gd name="T32" fmla="*/ 51 w 94"/>
                <a:gd name="T33" fmla="*/ 77 h 126"/>
                <a:gd name="T34" fmla="*/ 43 w 94"/>
                <a:gd name="T35" fmla="*/ 76 h 126"/>
                <a:gd name="T36" fmla="*/ 27 w 94"/>
                <a:gd name="T37" fmla="*/ 76 h 126"/>
                <a:gd name="T38" fmla="*/ 27 w 94"/>
                <a:gd name="T39" fmla="*/ 126 h 126"/>
                <a:gd name="T40" fmla="*/ 0 w 94"/>
                <a:gd name="T41" fmla="*/ 126 h 126"/>
                <a:gd name="T42" fmla="*/ 27 w 94"/>
                <a:gd name="T43" fmla="*/ 56 h 126"/>
                <a:gd name="T44" fmla="*/ 42 w 94"/>
                <a:gd name="T45" fmla="*/ 56 h 126"/>
                <a:gd name="T46" fmla="*/ 59 w 94"/>
                <a:gd name="T47" fmla="*/ 51 h 126"/>
                <a:gd name="T48" fmla="*/ 63 w 94"/>
                <a:gd name="T49" fmla="*/ 38 h 126"/>
                <a:gd name="T50" fmla="*/ 56 w 94"/>
                <a:gd name="T51" fmla="*/ 24 h 126"/>
                <a:gd name="T52" fmla="*/ 43 w 94"/>
                <a:gd name="T53" fmla="*/ 22 h 126"/>
                <a:gd name="T54" fmla="*/ 27 w 94"/>
                <a:gd name="T55" fmla="*/ 22 h 126"/>
                <a:gd name="T56" fmla="*/ 27 w 94"/>
                <a:gd name="T57" fmla="*/ 5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" h="126">
                  <a:moveTo>
                    <a:pt x="0" y="12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1" y="0"/>
                    <a:pt x="71" y="3"/>
                    <a:pt x="78" y="9"/>
                  </a:cubicBezTo>
                  <a:cubicBezTo>
                    <a:pt x="86" y="15"/>
                    <a:pt x="90" y="24"/>
                    <a:pt x="90" y="35"/>
                  </a:cubicBezTo>
                  <a:cubicBezTo>
                    <a:pt x="90" y="45"/>
                    <a:pt x="87" y="53"/>
                    <a:pt x="81" y="59"/>
                  </a:cubicBezTo>
                  <a:cubicBezTo>
                    <a:pt x="79" y="62"/>
                    <a:pt x="76" y="64"/>
                    <a:pt x="72" y="66"/>
                  </a:cubicBezTo>
                  <a:cubicBezTo>
                    <a:pt x="77" y="68"/>
                    <a:pt x="81" y="71"/>
                    <a:pt x="84" y="76"/>
                  </a:cubicBezTo>
                  <a:cubicBezTo>
                    <a:pt x="85" y="79"/>
                    <a:pt x="87" y="83"/>
                    <a:pt x="88" y="89"/>
                  </a:cubicBezTo>
                  <a:cubicBezTo>
                    <a:pt x="88" y="91"/>
                    <a:pt x="88" y="97"/>
                    <a:pt x="89" y="108"/>
                  </a:cubicBezTo>
                  <a:cubicBezTo>
                    <a:pt x="90" y="115"/>
                    <a:pt x="90" y="119"/>
                    <a:pt x="91" y="121"/>
                  </a:cubicBezTo>
                  <a:cubicBezTo>
                    <a:pt x="92" y="122"/>
                    <a:pt x="92" y="124"/>
                    <a:pt x="94" y="126"/>
                  </a:cubicBezTo>
                  <a:cubicBezTo>
                    <a:pt x="66" y="126"/>
                    <a:pt x="66" y="126"/>
                    <a:pt x="66" y="126"/>
                  </a:cubicBezTo>
                  <a:cubicBezTo>
                    <a:pt x="65" y="124"/>
                    <a:pt x="64" y="121"/>
                    <a:pt x="64" y="119"/>
                  </a:cubicBezTo>
                  <a:cubicBezTo>
                    <a:pt x="64" y="117"/>
                    <a:pt x="63" y="112"/>
                    <a:pt x="63" y="102"/>
                  </a:cubicBezTo>
                  <a:cubicBezTo>
                    <a:pt x="62" y="94"/>
                    <a:pt x="61" y="88"/>
                    <a:pt x="59" y="85"/>
                  </a:cubicBezTo>
                  <a:cubicBezTo>
                    <a:pt x="57" y="81"/>
                    <a:pt x="55" y="78"/>
                    <a:pt x="51" y="77"/>
                  </a:cubicBezTo>
                  <a:cubicBezTo>
                    <a:pt x="49" y="77"/>
                    <a:pt x="46" y="76"/>
                    <a:pt x="43" y="76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7" y="126"/>
                    <a:pt x="27" y="126"/>
                    <a:pt x="27" y="126"/>
                  </a:cubicBezTo>
                  <a:lnTo>
                    <a:pt x="0" y="126"/>
                  </a:lnTo>
                  <a:close/>
                  <a:moveTo>
                    <a:pt x="27" y="56"/>
                  </a:moveTo>
                  <a:cubicBezTo>
                    <a:pt x="42" y="56"/>
                    <a:pt x="42" y="56"/>
                    <a:pt x="42" y="56"/>
                  </a:cubicBezTo>
                  <a:cubicBezTo>
                    <a:pt x="50" y="56"/>
                    <a:pt x="56" y="54"/>
                    <a:pt x="59" y="51"/>
                  </a:cubicBezTo>
                  <a:cubicBezTo>
                    <a:pt x="61" y="48"/>
                    <a:pt x="63" y="44"/>
                    <a:pt x="63" y="38"/>
                  </a:cubicBezTo>
                  <a:cubicBezTo>
                    <a:pt x="63" y="32"/>
                    <a:pt x="61" y="27"/>
                    <a:pt x="56" y="24"/>
                  </a:cubicBezTo>
                  <a:cubicBezTo>
                    <a:pt x="54" y="23"/>
                    <a:pt x="49" y="22"/>
                    <a:pt x="43" y="22"/>
                  </a:cubicBezTo>
                  <a:cubicBezTo>
                    <a:pt x="27" y="22"/>
                    <a:pt x="27" y="22"/>
                    <a:pt x="27" y="22"/>
                  </a:cubicBezTo>
                  <a:lnTo>
                    <a:pt x="27" y="56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5070" name="Freeform 44"/>
            <p:cNvSpPr>
              <a:spLocks/>
            </p:cNvSpPr>
            <p:nvPr userDrawn="1"/>
          </p:nvSpPr>
          <p:spPr bwMode="auto">
            <a:xfrm>
              <a:off x="10448926" y="5881688"/>
              <a:ext cx="85725" cy="128588"/>
            </a:xfrm>
            <a:custGeom>
              <a:avLst/>
              <a:gdLst>
                <a:gd name="T0" fmla="*/ 0 w 88"/>
                <a:gd name="T1" fmla="*/ 92 h 132"/>
                <a:gd name="T2" fmla="*/ 27 w 88"/>
                <a:gd name="T3" fmla="*/ 92 h 132"/>
                <a:gd name="T4" fmla="*/ 31 w 88"/>
                <a:gd name="T5" fmla="*/ 103 h 132"/>
                <a:gd name="T6" fmla="*/ 44 w 88"/>
                <a:gd name="T7" fmla="*/ 110 h 132"/>
                <a:gd name="T8" fmla="*/ 57 w 88"/>
                <a:gd name="T9" fmla="*/ 105 h 132"/>
                <a:gd name="T10" fmla="*/ 61 w 88"/>
                <a:gd name="T11" fmla="*/ 95 h 132"/>
                <a:gd name="T12" fmla="*/ 54 w 88"/>
                <a:gd name="T13" fmla="*/ 82 h 132"/>
                <a:gd name="T14" fmla="*/ 47 w 88"/>
                <a:gd name="T15" fmla="*/ 78 h 132"/>
                <a:gd name="T16" fmla="*/ 38 w 88"/>
                <a:gd name="T17" fmla="*/ 75 h 132"/>
                <a:gd name="T18" fmla="*/ 15 w 88"/>
                <a:gd name="T19" fmla="*/ 64 h 132"/>
                <a:gd name="T20" fmla="*/ 2 w 88"/>
                <a:gd name="T21" fmla="*/ 35 h 132"/>
                <a:gd name="T22" fmla="*/ 11 w 88"/>
                <a:gd name="T23" fmla="*/ 11 h 132"/>
                <a:gd name="T24" fmla="*/ 41 w 88"/>
                <a:gd name="T25" fmla="*/ 0 h 132"/>
                <a:gd name="T26" fmla="*/ 76 w 88"/>
                <a:gd name="T27" fmla="*/ 16 h 132"/>
                <a:gd name="T28" fmla="*/ 83 w 88"/>
                <a:gd name="T29" fmla="*/ 36 h 132"/>
                <a:gd name="T30" fmla="*/ 57 w 88"/>
                <a:gd name="T31" fmla="*/ 36 h 132"/>
                <a:gd name="T32" fmla="*/ 52 w 88"/>
                <a:gd name="T33" fmla="*/ 26 h 132"/>
                <a:gd name="T34" fmla="*/ 41 w 88"/>
                <a:gd name="T35" fmla="*/ 22 h 132"/>
                <a:gd name="T36" fmla="*/ 31 w 88"/>
                <a:gd name="T37" fmla="*/ 25 h 132"/>
                <a:gd name="T38" fmla="*/ 27 w 88"/>
                <a:gd name="T39" fmla="*/ 35 h 132"/>
                <a:gd name="T40" fmla="*/ 33 w 88"/>
                <a:gd name="T41" fmla="*/ 46 h 132"/>
                <a:gd name="T42" fmla="*/ 51 w 88"/>
                <a:gd name="T43" fmla="*/ 54 h 132"/>
                <a:gd name="T44" fmla="*/ 76 w 88"/>
                <a:gd name="T45" fmla="*/ 66 h 132"/>
                <a:gd name="T46" fmla="*/ 88 w 88"/>
                <a:gd name="T47" fmla="*/ 93 h 132"/>
                <a:gd name="T48" fmla="*/ 77 w 88"/>
                <a:gd name="T49" fmla="*/ 121 h 132"/>
                <a:gd name="T50" fmla="*/ 44 w 88"/>
                <a:gd name="T51" fmla="*/ 132 h 132"/>
                <a:gd name="T52" fmla="*/ 8 w 88"/>
                <a:gd name="T53" fmla="*/ 114 h 132"/>
                <a:gd name="T54" fmla="*/ 0 w 88"/>
                <a:gd name="T55" fmla="*/ 9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" h="132">
                  <a:moveTo>
                    <a:pt x="0" y="92"/>
                  </a:moveTo>
                  <a:cubicBezTo>
                    <a:pt x="27" y="92"/>
                    <a:pt x="27" y="92"/>
                    <a:pt x="27" y="92"/>
                  </a:cubicBezTo>
                  <a:cubicBezTo>
                    <a:pt x="28" y="97"/>
                    <a:pt x="29" y="101"/>
                    <a:pt x="31" y="103"/>
                  </a:cubicBezTo>
                  <a:cubicBezTo>
                    <a:pt x="34" y="108"/>
                    <a:pt x="38" y="110"/>
                    <a:pt x="44" y="110"/>
                  </a:cubicBezTo>
                  <a:cubicBezTo>
                    <a:pt x="50" y="110"/>
                    <a:pt x="54" y="109"/>
                    <a:pt x="57" y="105"/>
                  </a:cubicBezTo>
                  <a:cubicBezTo>
                    <a:pt x="59" y="103"/>
                    <a:pt x="61" y="99"/>
                    <a:pt x="61" y="95"/>
                  </a:cubicBezTo>
                  <a:cubicBezTo>
                    <a:pt x="61" y="90"/>
                    <a:pt x="59" y="86"/>
                    <a:pt x="54" y="82"/>
                  </a:cubicBezTo>
                  <a:cubicBezTo>
                    <a:pt x="53" y="81"/>
                    <a:pt x="50" y="79"/>
                    <a:pt x="47" y="78"/>
                  </a:cubicBezTo>
                  <a:cubicBezTo>
                    <a:pt x="46" y="78"/>
                    <a:pt x="43" y="77"/>
                    <a:pt x="38" y="75"/>
                  </a:cubicBezTo>
                  <a:cubicBezTo>
                    <a:pt x="27" y="71"/>
                    <a:pt x="20" y="67"/>
                    <a:pt x="15" y="64"/>
                  </a:cubicBezTo>
                  <a:cubicBezTo>
                    <a:pt x="6" y="57"/>
                    <a:pt x="2" y="47"/>
                    <a:pt x="2" y="35"/>
                  </a:cubicBezTo>
                  <a:cubicBezTo>
                    <a:pt x="2" y="25"/>
                    <a:pt x="5" y="17"/>
                    <a:pt x="11" y="11"/>
                  </a:cubicBezTo>
                  <a:cubicBezTo>
                    <a:pt x="18" y="4"/>
                    <a:pt x="28" y="0"/>
                    <a:pt x="41" y="0"/>
                  </a:cubicBezTo>
                  <a:cubicBezTo>
                    <a:pt x="56" y="0"/>
                    <a:pt x="68" y="6"/>
                    <a:pt x="76" y="16"/>
                  </a:cubicBezTo>
                  <a:cubicBezTo>
                    <a:pt x="80" y="22"/>
                    <a:pt x="82" y="28"/>
                    <a:pt x="83" y="36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6" y="32"/>
                    <a:pt x="55" y="28"/>
                    <a:pt x="52" y="26"/>
                  </a:cubicBezTo>
                  <a:cubicBezTo>
                    <a:pt x="50" y="23"/>
                    <a:pt x="46" y="22"/>
                    <a:pt x="41" y="22"/>
                  </a:cubicBezTo>
                  <a:cubicBezTo>
                    <a:pt x="36" y="22"/>
                    <a:pt x="33" y="23"/>
                    <a:pt x="31" y="25"/>
                  </a:cubicBezTo>
                  <a:cubicBezTo>
                    <a:pt x="28" y="27"/>
                    <a:pt x="27" y="30"/>
                    <a:pt x="27" y="35"/>
                  </a:cubicBezTo>
                  <a:cubicBezTo>
                    <a:pt x="27" y="39"/>
                    <a:pt x="29" y="43"/>
                    <a:pt x="33" y="46"/>
                  </a:cubicBezTo>
                  <a:cubicBezTo>
                    <a:pt x="36" y="48"/>
                    <a:pt x="42" y="51"/>
                    <a:pt x="51" y="54"/>
                  </a:cubicBezTo>
                  <a:cubicBezTo>
                    <a:pt x="62" y="57"/>
                    <a:pt x="70" y="61"/>
                    <a:pt x="76" y="66"/>
                  </a:cubicBezTo>
                  <a:cubicBezTo>
                    <a:pt x="84" y="73"/>
                    <a:pt x="88" y="82"/>
                    <a:pt x="88" y="93"/>
                  </a:cubicBezTo>
                  <a:cubicBezTo>
                    <a:pt x="88" y="104"/>
                    <a:pt x="84" y="114"/>
                    <a:pt x="77" y="121"/>
                  </a:cubicBezTo>
                  <a:cubicBezTo>
                    <a:pt x="68" y="128"/>
                    <a:pt x="58" y="132"/>
                    <a:pt x="44" y="132"/>
                  </a:cubicBezTo>
                  <a:cubicBezTo>
                    <a:pt x="28" y="132"/>
                    <a:pt x="16" y="126"/>
                    <a:pt x="8" y="114"/>
                  </a:cubicBezTo>
                  <a:cubicBezTo>
                    <a:pt x="4" y="107"/>
                    <a:pt x="1" y="100"/>
                    <a:pt x="0" y="92"/>
                  </a:cubicBez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5071" name="Freeform 45"/>
            <p:cNvSpPr>
              <a:spLocks/>
            </p:cNvSpPr>
            <p:nvPr userDrawn="1"/>
          </p:nvSpPr>
          <p:spPr bwMode="auto">
            <a:xfrm>
              <a:off x="10552113" y="5884863"/>
              <a:ext cx="92075" cy="122238"/>
            </a:xfrm>
            <a:custGeom>
              <a:avLst/>
              <a:gdLst>
                <a:gd name="T0" fmla="*/ 0 w 58"/>
                <a:gd name="T1" fmla="*/ 77 h 77"/>
                <a:gd name="T2" fmla="*/ 0 w 58"/>
                <a:gd name="T3" fmla="*/ 0 h 77"/>
                <a:gd name="T4" fmla="*/ 17 w 58"/>
                <a:gd name="T5" fmla="*/ 0 h 77"/>
                <a:gd name="T6" fmla="*/ 17 w 58"/>
                <a:gd name="T7" fmla="*/ 29 h 77"/>
                <a:gd name="T8" fmla="*/ 41 w 58"/>
                <a:gd name="T9" fmla="*/ 29 h 77"/>
                <a:gd name="T10" fmla="*/ 41 w 58"/>
                <a:gd name="T11" fmla="*/ 0 h 77"/>
                <a:gd name="T12" fmla="*/ 58 w 58"/>
                <a:gd name="T13" fmla="*/ 0 h 77"/>
                <a:gd name="T14" fmla="*/ 58 w 58"/>
                <a:gd name="T15" fmla="*/ 77 h 77"/>
                <a:gd name="T16" fmla="*/ 41 w 58"/>
                <a:gd name="T17" fmla="*/ 77 h 77"/>
                <a:gd name="T18" fmla="*/ 41 w 58"/>
                <a:gd name="T19" fmla="*/ 43 h 77"/>
                <a:gd name="T20" fmla="*/ 17 w 58"/>
                <a:gd name="T21" fmla="*/ 43 h 77"/>
                <a:gd name="T22" fmla="*/ 17 w 58"/>
                <a:gd name="T23" fmla="*/ 77 h 77"/>
                <a:gd name="T24" fmla="*/ 0 w 58"/>
                <a:gd name="T2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77">
                  <a:moveTo>
                    <a:pt x="0" y="77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29"/>
                  </a:lnTo>
                  <a:lnTo>
                    <a:pt x="41" y="29"/>
                  </a:lnTo>
                  <a:lnTo>
                    <a:pt x="41" y="0"/>
                  </a:lnTo>
                  <a:lnTo>
                    <a:pt x="58" y="0"/>
                  </a:lnTo>
                  <a:lnTo>
                    <a:pt x="58" y="77"/>
                  </a:lnTo>
                  <a:lnTo>
                    <a:pt x="41" y="77"/>
                  </a:lnTo>
                  <a:lnTo>
                    <a:pt x="41" y="43"/>
                  </a:lnTo>
                  <a:lnTo>
                    <a:pt x="17" y="43"/>
                  </a:lnTo>
                  <a:lnTo>
                    <a:pt x="17" y="77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5072" name="Freeform 46"/>
            <p:cNvSpPr>
              <a:spLocks noEditPoints="1"/>
            </p:cNvSpPr>
            <p:nvPr userDrawn="1"/>
          </p:nvSpPr>
          <p:spPr bwMode="auto">
            <a:xfrm>
              <a:off x="10656888" y="5884863"/>
              <a:ext cx="104775" cy="122238"/>
            </a:xfrm>
            <a:custGeom>
              <a:avLst/>
              <a:gdLst>
                <a:gd name="T0" fmla="*/ 25 w 66"/>
                <a:gd name="T1" fmla="*/ 0 h 77"/>
                <a:gd name="T2" fmla="*/ 42 w 66"/>
                <a:gd name="T3" fmla="*/ 0 h 77"/>
                <a:gd name="T4" fmla="*/ 66 w 66"/>
                <a:gd name="T5" fmla="*/ 77 h 77"/>
                <a:gd name="T6" fmla="*/ 49 w 66"/>
                <a:gd name="T7" fmla="*/ 77 h 77"/>
                <a:gd name="T8" fmla="*/ 44 w 66"/>
                <a:gd name="T9" fmla="*/ 60 h 77"/>
                <a:gd name="T10" fmla="*/ 22 w 66"/>
                <a:gd name="T11" fmla="*/ 60 h 77"/>
                <a:gd name="T12" fmla="*/ 18 w 66"/>
                <a:gd name="T13" fmla="*/ 77 h 77"/>
                <a:gd name="T14" fmla="*/ 0 w 66"/>
                <a:gd name="T15" fmla="*/ 77 h 77"/>
                <a:gd name="T16" fmla="*/ 25 w 66"/>
                <a:gd name="T17" fmla="*/ 0 h 77"/>
                <a:gd name="T18" fmla="*/ 26 w 66"/>
                <a:gd name="T19" fmla="*/ 47 h 77"/>
                <a:gd name="T20" fmla="*/ 41 w 66"/>
                <a:gd name="T21" fmla="*/ 47 h 77"/>
                <a:gd name="T22" fmla="*/ 33 w 66"/>
                <a:gd name="T23" fmla="*/ 21 h 77"/>
                <a:gd name="T24" fmla="*/ 26 w 66"/>
                <a:gd name="T25" fmla="*/ 4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77">
                  <a:moveTo>
                    <a:pt x="25" y="0"/>
                  </a:moveTo>
                  <a:lnTo>
                    <a:pt x="42" y="0"/>
                  </a:lnTo>
                  <a:lnTo>
                    <a:pt x="66" y="77"/>
                  </a:lnTo>
                  <a:lnTo>
                    <a:pt x="49" y="77"/>
                  </a:lnTo>
                  <a:lnTo>
                    <a:pt x="44" y="60"/>
                  </a:lnTo>
                  <a:lnTo>
                    <a:pt x="22" y="60"/>
                  </a:lnTo>
                  <a:lnTo>
                    <a:pt x="18" y="77"/>
                  </a:lnTo>
                  <a:lnTo>
                    <a:pt x="0" y="77"/>
                  </a:lnTo>
                  <a:lnTo>
                    <a:pt x="25" y="0"/>
                  </a:lnTo>
                  <a:close/>
                  <a:moveTo>
                    <a:pt x="26" y="47"/>
                  </a:moveTo>
                  <a:lnTo>
                    <a:pt x="41" y="47"/>
                  </a:lnTo>
                  <a:lnTo>
                    <a:pt x="33" y="21"/>
                  </a:lnTo>
                  <a:lnTo>
                    <a:pt x="26" y="47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5073" name="Freeform 47"/>
            <p:cNvSpPr>
              <a:spLocks noEditPoints="1"/>
            </p:cNvSpPr>
            <p:nvPr userDrawn="1"/>
          </p:nvSpPr>
          <p:spPr bwMode="auto">
            <a:xfrm>
              <a:off x="10775951" y="5884863"/>
              <a:ext cx="90488" cy="122238"/>
            </a:xfrm>
            <a:custGeom>
              <a:avLst/>
              <a:gdLst>
                <a:gd name="T0" fmla="*/ 0 w 93"/>
                <a:gd name="T1" fmla="*/ 126 h 126"/>
                <a:gd name="T2" fmla="*/ 0 w 93"/>
                <a:gd name="T3" fmla="*/ 0 h 126"/>
                <a:gd name="T4" fmla="*/ 48 w 93"/>
                <a:gd name="T5" fmla="*/ 0 h 126"/>
                <a:gd name="T6" fmla="*/ 77 w 93"/>
                <a:gd name="T7" fmla="*/ 9 h 126"/>
                <a:gd name="T8" fmla="*/ 89 w 93"/>
                <a:gd name="T9" fmla="*/ 35 h 126"/>
                <a:gd name="T10" fmla="*/ 81 w 93"/>
                <a:gd name="T11" fmla="*/ 59 h 126"/>
                <a:gd name="T12" fmla="*/ 71 w 93"/>
                <a:gd name="T13" fmla="*/ 66 h 126"/>
                <a:gd name="T14" fmla="*/ 83 w 93"/>
                <a:gd name="T15" fmla="*/ 76 h 126"/>
                <a:gd name="T16" fmla="*/ 87 w 93"/>
                <a:gd name="T17" fmla="*/ 89 h 126"/>
                <a:gd name="T18" fmla="*/ 89 w 93"/>
                <a:gd name="T19" fmla="*/ 108 h 126"/>
                <a:gd name="T20" fmla="*/ 91 w 93"/>
                <a:gd name="T21" fmla="*/ 121 h 126"/>
                <a:gd name="T22" fmla="*/ 93 w 93"/>
                <a:gd name="T23" fmla="*/ 126 h 126"/>
                <a:gd name="T24" fmla="*/ 65 w 93"/>
                <a:gd name="T25" fmla="*/ 126 h 126"/>
                <a:gd name="T26" fmla="*/ 63 w 93"/>
                <a:gd name="T27" fmla="*/ 119 h 126"/>
                <a:gd name="T28" fmla="*/ 62 w 93"/>
                <a:gd name="T29" fmla="*/ 102 h 126"/>
                <a:gd name="T30" fmla="*/ 59 w 93"/>
                <a:gd name="T31" fmla="*/ 85 h 126"/>
                <a:gd name="T32" fmla="*/ 50 w 93"/>
                <a:gd name="T33" fmla="*/ 77 h 126"/>
                <a:gd name="T34" fmla="*/ 42 w 93"/>
                <a:gd name="T35" fmla="*/ 76 h 126"/>
                <a:gd name="T36" fmla="*/ 27 w 93"/>
                <a:gd name="T37" fmla="*/ 76 h 126"/>
                <a:gd name="T38" fmla="*/ 27 w 93"/>
                <a:gd name="T39" fmla="*/ 126 h 126"/>
                <a:gd name="T40" fmla="*/ 0 w 93"/>
                <a:gd name="T41" fmla="*/ 126 h 126"/>
                <a:gd name="T42" fmla="*/ 27 w 93"/>
                <a:gd name="T43" fmla="*/ 56 h 126"/>
                <a:gd name="T44" fmla="*/ 41 w 93"/>
                <a:gd name="T45" fmla="*/ 56 h 126"/>
                <a:gd name="T46" fmla="*/ 58 w 93"/>
                <a:gd name="T47" fmla="*/ 51 h 126"/>
                <a:gd name="T48" fmla="*/ 62 w 93"/>
                <a:gd name="T49" fmla="*/ 38 h 126"/>
                <a:gd name="T50" fmla="*/ 56 w 93"/>
                <a:gd name="T51" fmla="*/ 24 h 126"/>
                <a:gd name="T52" fmla="*/ 42 w 93"/>
                <a:gd name="T53" fmla="*/ 22 h 126"/>
                <a:gd name="T54" fmla="*/ 27 w 93"/>
                <a:gd name="T55" fmla="*/ 22 h 126"/>
                <a:gd name="T56" fmla="*/ 27 w 93"/>
                <a:gd name="T57" fmla="*/ 5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3" h="126">
                  <a:moveTo>
                    <a:pt x="0" y="12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1" y="0"/>
                    <a:pt x="70" y="3"/>
                    <a:pt x="77" y="9"/>
                  </a:cubicBezTo>
                  <a:cubicBezTo>
                    <a:pt x="85" y="15"/>
                    <a:pt x="89" y="24"/>
                    <a:pt x="89" y="35"/>
                  </a:cubicBezTo>
                  <a:cubicBezTo>
                    <a:pt x="89" y="45"/>
                    <a:pt x="86" y="53"/>
                    <a:pt x="81" y="59"/>
                  </a:cubicBezTo>
                  <a:cubicBezTo>
                    <a:pt x="78" y="62"/>
                    <a:pt x="75" y="64"/>
                    <a:pt x="71" y="66"/>
                  </a:cubicBezTo>
                  <a:cubicBezTo>
                    <a:pt x="76" y="68"/>
                    <a:pt x="80" y="71"/>
                    <a:pt x="83" y="76"/>
                  </a:cubicBezTo>
                  <a:cubicBezTo>
                    <a:pt x="85" y="79"/>
                    <a:pt x="86" y="83"/>
                    <a:pt x="87" y="89"/>
                  </a:cubicBezTo>
                  <a:cubicBezTo>
                    <a:pt x="87" y="91"/>
                    <a:pt x="88" y="97"/>
                    <a:pt x="89" y="108"/>
                  </a:cubicBezTo>
                  <a:cubicBezTo>
                    <a:pt x="89" y="115"/>
                    <a:pt x="90" y="119"/>
                    <a:pt x="91" y="121"/>
                  </a:cubicBezTo>
                  <a:cubicBezTo>
                    <a:pt x="91" y="122"/>
                    <a:pt x="92" y="124"/>
                    <a:pt x="93" y="126"/>
                  </a:cubicBezTo>
                  <a:cubicBezTo>
                    <a:pt x="65" y="126"/>
                    <a:pt x="65" y="126"/>
                    <a:pt x="65" y="126"/>
                  </a:cubicBezTo>
                  <a:cubicBezTo>
                    <a:pt x="64" y="124"/>
                    <a:pt x="64" y="121"/>
                    <a:pt x="63" y="119"/>
                  </a:cubicBezTo>
                  <a:cubicBezTo>
                    <a:pt x="63" y="117"/>
                    <a:pt x="63" y="112"/>
                    <a:pt x="62" y="102"/>
                  </a:cubicBezTo>
                  <a:cubicBezTo>
                    <a:pt x="61" y="94"/>
                    <a:pt x="60" y="88"/>
                    <a:pt x="59" y="85"/>
                  </a:cubicBezTo>
                  <a:cubicBezTo>
                    <a:pt x="57" y="81"/>
                    <a:pt x="54" y="78"/>
                    <a:pt x="50" y="77"/>
                  </a:cubicBezTo>
                  <a:cubicBezTo>
                    <a:pt x="48" y="77"/>
                    <a:pt x="46" y="76"/>
                    <a:pt x="42" y="76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7" y="126"/>
                    <a:pt x="27" y="126"/>
                    <a:pt x="27" y="126"/>
                  </a:cubicBezTo>
                  <a:lnTo>
                    <a:pt x="0" y="126"/>
                  </a:lnTo>
                  <a:close/>
                  <a:moveTo>
                    <a:pt x="27" y="56"/>
                  </a:moveTo>
                  <a:cubicBezTo>
                    <a:pt x="41" y="56"/>
                    <a:pt x="41" y="56"/>
                    <a:pt x="41" y="56"/>
                  </a:cubicBezTo>
                  <a:cubicBezTo>
                    <a:pt x="50" y="56"/>
                    <a:pt x="55" y="54"/>
                    <a:pt x="58" y="51"/>
                  </a:cubicBezTo>
                  <a:cubicBezTo>
                    <a:pt x="61" y="48"/>
                    <a:pt x="62" y="44"/>
                    <a:pt x="62" y="38"/>
                  </a:cubicBezTo>
                  <a:cubicBezTo>
                    <a:pt x="62" y="32"/>
                    <a:pt x="60" y="27"/>
                    <a:pt x="56" y="24"/>
                  </a:cubicBezTo>
                  <a:cubicBezTo>
                    <a:pt x="53" y="23"/>
                    <a:pt x="48" y="22"/>
                    <a:pt x="42" y="22"/>
                  </a:cubicBezTo>
                  <a:cubicBezTo>
                    <a:pt x="27" y="22"/>
                    <a:pt x="27" y="22"/>
                    <a:pt x="27" y="22"/>
                  </a:cubicBezTo>
                  <a:lnTo>
                    <a:pt x="27" y="56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5074" name="Freeform 48"/>
            <p:cNvSpPr>
              <a:spLocks/>
            </p:cNvSpPr>
            <p:nvPr userDrawn="1"/>
          </p:nvSpPr>
          <p:spPr bwMode="auto">
            <a:xfrm>
              <a:off x="10887076" y="5884863"/>
              <a:ext cx="25400" cy="122238"/>
            </a:xfrm>
            <a:custGeom>
              <a:avLst/>
              <a:gdLst>
                <a:gd name="T0" fmla="*/ 0 w 16"/>
                <a:gd name="T1" fmla="*/ 77 h 77"/>
                <a:gd name="T2" fmla="*/ 0 w 16"/>
                <a:gd name="T3" fmla="*/ 0 h 77"/>
                <a:gd name="T4" fmla="*/ 8 w 16"/>
                <a:gd name="T5" fmla="*/ 0 h 77"/>
                <a:gd name="T6" fmla="*/ 16 w 16"/>
                <a:gd name="T7" fmla="*/ 0 h 77"/>
                <a:gd name="T8" fmla="*/ 16 w 16"/>
                <a:gd name="T9" fmla="*/ 77 h 77"/>
                <a:gd name="T10" fmla="*/ 0 w 16"/>
                <a:gd name="T11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77">
                  <a:moveTo>
                    <a:pt x="0" y="77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16" y="0"/>
                  </a:lnTo>
                  <a:lnTo>
                    <a:pt x="16" y="77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5075" name="Freeform 49"/>
            <p:cNvSpPr>
              <a:spLocks/>
            </p:cNvSpPr>
            <p:nvPr userDrawn="1"/>
          </p:nvSpPr>
          <p:spPr bwMode="auto">
            <a:xfrm>
              <a:off x="10936288" y="5884863"/>
              <a:ext cx="90488" cy="122238"/>
            </a:xfrm>
            <a:custGeom>
              <a:avLst/>
              <a:gdLst>
                <a:gd name="T0" fmla="*/ 0 w 57"/>
                <a:gd name="T1" fmla="*/ 77 h 77"/>
                <a:gd name="T2" fmla="*/ 0 w 57"/>
                <a:gd name="T3" fmla="*/ 0 h 77"/>
                <a:gd name="T4" fmla="*/ 17 w 57"/>
                <a:gd name="T5" fmla="*/ 0 h 77"/>
                <a:gd name="T6" fmla="*/ 41 w 57"/>
                <a:gd name="T7" fmla="*/ 50 h 77"/>
                <a:gd name="T8" fmla="*/ 41 w 57"/>
                <a:gd name="T9" fmla="*/ 0 h 77"/>
                <a:gd name="T10" fmla="*/ 57 w 57"/>
                <a:gd name="T11" fmla="*/ 0 h 77"/>
                <a:gd name="T12" fmla="*/ 57 w 57"/>
                <a:gd name="T13" fmla="*/ 77 h 77"/>
                <a:gd name="T14" fmla="*/ 41 w 57"/>
                <a:gd name="T15" fmla="*/ 77 h 77"/>
                <a:gd name="T16" fmla="*/ 16 w 57"/>
                <a:gd name="T17" fmla="*/ 27 h 77"/>
                <a:gd name="T18" fmla="*/ 16 w 57"/>
                <a:gd name="T19" fmla="*/ 77 h 77"/>
                <a:gd name="T20" fmla="*/ 0 w 57"/>
                <a:gd name="T21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77">
                  <a:moveTo>
                    <a:pt x="0" y="77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41" y="50"/>
                  </a:lnTo>
                  <a:lnTo>
                    <a:pt x="41" y="0"/>
                  </a:lnTo>
                  <a:lnTo>
                    <a:pt x="57" y="0"/>
                  </a:lnTo>
                  <a:lnTo>
                    <a:pt x="57" y="77"/>
                  </a:lnTo>
                  <a:lnTo>
                    <a:pt x="41" y="77"/>
                  </a:lnTo>
                  <a:lnTo>
                    <a:pt x="16" y="27"/>
                  </a:lnTo>
                  <a:lnTo>
                    <a:pt x="16" y="77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5076" name="Freeform 50"/>
            <p:cNvSpPr>
              <a:spLocks/>
            </p:cNvSpPr>
            <p:nvPr userDrawn="1"/>
          </p:nvSpPr>
          <p:spPr bwMode="auto">
            <a:xfrm>
              <a:off x="11045826" y="5881688"/>
              <a:ext cx="100013" cy="128588"/>
            </a:xfrm>
            <a:custGeom>
              <a:avLst/>
              <a:gdLst>
                <a:gd name="T0" fmla="*/ 102 w 102"/>
                <a:gd name="T1" fmla="*/ 129 h 132"/>
                <a:gd name="T2" fmla="*/ 82 w 102"/>
                <a:gd name="T3" fmla="*/ 129 h 132"/>
                <a:gd name="T4" fmla="*/ 82 w 102"/>
                <a:gd name="T5" fmla="*/ 115 h 132"/>
                <a:gd name="T6" fmla="*/ 73 w 102"/>
                <a:gd name="T7" fmla="*/ 124 h 132"/>
                <a:gd name="T8" fmla="*/ 51 w 102"/>
                <a:gd name="T9" fmla="*/ 132 h 132"/>
                <a:gd name="T10" fmla="*/ 14 w 102"/>
                <a:gd name="T11" fmla="*/ 113 h 132"/>
                <a:gd name="T12" fmla="*/ 0 w 102"/>
                <a:gd name="T13" fmla="*/ 67 h 132"/>
                <a:gd name="T14" fmla="*/ 14 w 102"/>
                <a:gd name="T15" fmla="*/ 20 h 132"/>
                <a:gd name="T16" fmla="*/ 54 w 102"/>
                <a:gd name="T17" fmla="*/ 0 h 132"/>
                <a:gd name="T18" fmla="*/ 89 w 102"/>
                <a:gd name="T19" fmla="*/ 16 h 132"/>
                <a:gd name="T20" fmla="*/ 100 w 102"/>
                <a:gd name="T21" fmla="*/ 39 h 132"/>
                <a:gd name="T22" fmla="*/ 100 w 102"/>
                <a:gd name="T23" fmla="*/ 45 h 132"/>
                <a:gd name="T24" fmla="*/ 74 w 102"/>
                <a:gd name="T25" fmla="*/ 45 h 132"/>
                <a:gd name="T26" fmla="*/ 70 w 102"/>
                <a:gd name="T27" fmla="*/ 32 h 132"/>
                <a:gd name="T28" fmla="*/ 53 w 102"/>
                <a:gd name="T29" fmla="*/ 23 h 132"/>
                <a:gd name="T30" fmla="*/ 34 w 102"/>
                <a:gd name="T31" fmla="*/ 35 h 132"/>
                <a:gd name="T32" fmla="*/ 27 w 102"/>
                <a:gd name="T33" fmla="*/ 66 h 132"/>
                <a:gd name="T34" fmla="*/ 35 w 102"/>
                <a:gd name="T35" fmla="*/ 99 h 132"/>
                <a:gd name="T36" fmla="*/ 54 w 102"/>
                <a:gd name="T37" fmla="*/ 109 h 132"/>
                <a:gd name="T38" fmla="*/ 72 w 102"/>
                <a:gd name="T39" fmla="*/ 100 h 132"/>
                <a:gd name="T40" fmla="*/ 77 w 102"/>
                <a:gd name="T41" fmla="*/ 81 h 132"/>
                <a:gd name="T42" fmla="*/ 55 w 102"/>
                <a:gd name="T43" fmla="*/ 81 h 132"/>
                <a:gd name="T44" fmla="*/ 55 w 102"/>
                <a:gd name="T45" fmla="*/ 61 h 132"/>
                <a:gd name="T46" fmla="*/ 102 w 102"/>
                <a:gd name="T47" fmla="*/ 61 h 132"/>
                <a:gd name="T48" fmla="*/ 102 w 102"/>
                <a:gd name="T49" fmla="*/ 1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2" h="132">
                  <a:moveTo>
                    <a:pt x="102" y="129"/>
                  </a:moveTo>
                  <a:cubicBezTo>
                    <a:pt x="82" y="129"/>
                    <a:pt x="82" y="129"/>
                    <a:pt x="82" y="129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79" y="119"/>
                    <a:pt x="76" y="122"/>
                    <a:pt x="73" y="124"/>
                  </a:cubicBezTo>
                  <a:cubicBezTo>
                    <a:pt x="67" y="129"/>
                    <a:pt x="59" y="132"/>
                    <a:pt x="51" y="132"/>
                  </a:cubicBezTo>
                  <a:cubicBezTo>
                    <a:pt x="35" y="132"/>
                    <a:pt x="23" y="125"/>
                    <a:pt x="14" y="113"/>
                  </a:cubicBezTo>
                  <a:cubicBezTo>
                    <a:pt x="5" y="101"/>
                    <a:pt x="0" y="85"/>
                    <a:pt x="0" y="67"/>
                  </a:cubicBezTo>
                  <a:cubicBezTo>
                    <a:pt x="0" y="48"/>
                    <a:pt x="5" y="33"/>
                    <a:pt x="14" y="20"/>
                  </a:cubicBezTo>
                  <a:cubicBezTo>
                    <a:pt x="24" y="7"/>
                    <a:pt x="37" y="0"/>
                    <a:pt x="54" y="0"/>
                  </a:cubicBezTo>
                  <a:cubicBezTo>
                    <a:pt x="68" y="0"/>
                    <a:pt x="79" y="5"/>
                    <a:pt x="89" y="16"/>
                  </a:cubicBezTo>
                  <a:cubicBezTo>
                    <a:pt x="94" y="23"/>
                    <a:pt x="98" y="30"/>
                    <a:pt x="100" y="39"/>
                  </a:cubicBezTo>
                  <a:cubicBezTo>
                    <a:pt x="100" y="40"/>
                    <a:pt x="100" y="42"/>
                    <a:pt x="100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3" y="40"/>
                    <a:pt x="72" y="35"/>
                    <a:pt x="70" y="32"/>
                  </a:cubicBezTo>
                  <a:cubicBezTo>
                    <a:pt x="66" y="26"/>
                    <a:pt x="60" y="23"/>
                    <a:pt x="53" y="23"/>
                  </a:cubicBezTo>
                  <a:cubicBezTo>
                    <a:pt x="45" y="23"/>
                    <a:pt x="39" y="27"/>
                    <a:pt x="34" y="35"/>
                  </a:cubicBezTo>
                  <a:cubicBezTo>
                    <a:pt x="30" y="43"/>
                    <a:pt x="27" y="53"/>
                    <a:pt x="27" y="66"/>
                  </a:cubicBezTo>
                  <a:cubicBezTo>
                    <a:pt x="27" y="80"/>
                    <a:pt x="30" y="91"/>
                    <a:pt x="35" y="99"/>
                  </a:cubicBezTo>
                  <a:cubicBezTo>
                    <a:pt x="39" y="106"/>
                    <a:pt x="46" y="109"/>
                    <a:pt x="54" y="109"/>
                  </a:cubicBezTo>
                  <a:cubicBezTo>
                    <a:pt x="62" y="109"/>
                    <a:pt x="68" y="106"/>
                    <a:pt x="72" y="100"/>
                  </a:cubicBezTo>
                  <a:cubicBezTo>
                    <a:pt x="75" y="95"/>
                    <a:pt x="77" y="89"/>
                    <a:pt x="77" y="81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102" y="61"/>
                    <a:pt x="102" y="61"/>
                    <a:pt x="102" y="61"/>
                  </a:cubicBezTo>
                  <a:lnTo>
                    <a:pt x="102" y="129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5077" name="Freeform 51"/>
            <p:cNvSpPr>
              <a:spLocks/>
            </p:cNvSpPr>
            <p:nvPr userDrawn="1"/>
          </p:nvSpPr>
          <p:spPr bwMode="auto">
            <a:xfrm>
              <a:off x="11169651" y="5981700"/>
              <a:ext cx="26988" cy="25400"/>
            </a:xfrm>
            <a:custGeom>
              <a:avLst/>
              <a:gdLst>
                <a:gd name="T0" fmla="*/ 17 w 17"/>
                <a:gd name="T1" fmla="*/ 0 h 16"/>
                <a:gd name="T2" fmla="*/ 17 w 17"/>
                <a:gd name="T3" fmla="*/ 16 h 16"/>
                <a:gd name="T4" fmla="*/ 0 w 17"/>
                <a:gd name="T5" fmla="*/ 16 h 16"/>
                <a:gd name="T6" fmla="*/ 0 w 17"/>
                <a:gd name="T7" fmla="*/ 0 h 16"/>
                <a:gd name="T8" fmla="*/ 9 w 17"/>
                <a:gd name="T9" fmla="*/ 0 h 16"/>
                <a:gd name="T10" fmla="*/ 17 w 17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6">
                  <a:moveTo>
                    <a:pt x="17" y="0"/>
                  </a:moveTo>
                  <a:lnTo>
                    <a:pt x="17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189316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626582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8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Grafik 11" descr="TKOM_39L_Grillen_7475.jpg"/>
          <p:cNvPicPr>
            <a:picLocks noChangeAspect="1"/>
          </p:cNvPicPr>
          <p:nvPr userDrawn="1"/>
        </p:nvPicPr>
        <p:blipFill>
          <a:blip r:embed="rId6"/>
          <a:srcRect b="58195"/>
          <a:stretch>
            <a:fillRect/>
          </a:stretch>
        </p:blipFill>
        <p:spPr bwMode="hidden">
          <a:xfrm>
            <a:off x="323849" y="324000"/>
            <a:ext cx="10872000" cy="3032196"/>
          </a:xfrm>
          <a:prstGeom prst="rect">
            <a:avLst/>
          </a:prstGeom>
        </p:spPr>
      </p:pic>
      <p:pic>
        <p:nvPicPr>
          <p:cNvPr id="10" name="Picture 27" descr="magenta_flaeche_70"/>
          <p:cNvPicPr>
            <a:picLocks noChangeArrowheads="1"/>
          </p:cNvPicPr>
          <p:nvPr userDrawn="1"/>
        </p:nvPicPr>
        <p:blipFill>
          <a:blip r:embed="rId7" cstate="print"/>
          <a:srcRect r="11" b="-468"/>
          <a:stretch>
            <a:fillRect/>
          </a:stretch>
        </p:blipFill>
        <p:spPr bwMode="ltGray">
          <a:xfrm>
            <a:off x="323850" y="2897408"/>
            <a:ext cx="10872000" cy="458788"/>
          </a:xfrm>
          <a:prstGeom prst="rect">
            <a:avLst/>
          </a:prstGeom>
          <a:noFill/>
        </p:spPr>
      </p:pic>
      <p:sp>
        <p:nvSpPr>
          <p:cNvPr id="45058" name="Titelplatzhalter 1"/>
          <p:cNvSpPr>
            <a:spLocks noGrp="1"/>
          </p:cNvSpPr>
          <p:nvPr userDrawn="1">
            <p:ph type="ctrTitle" hasCustomPrompt="1"/>
          </p:nvPr>
        </p:nvSpPr>
        <p:spPr bwMode="ltGray">
          <a:xfrm>
            <a:off x="323850" y="3203795"/>
            <a:ext cx="10872000" cy="1980980"/>
          </a:xfrm>
          <a:solidFill>
            <a:schemeClr val="tx2"/>
          </a:solidFill>
        </p:spPr>
        <p:txBody>
          <a:bodyPr lIns="143990">
            <a:noAutofit/>
          </a:bodyPr>
          <a:lstStyle>
            <a:lvl1pPr>
              <a:defRPr sz="4000" smtClean="0">
                <a:solidFill>
                  <a:schemeClr val="bg1"/>
                </a:solidFill>
                <a:latin typeface="TeleGrotesk Next Ultra" pitchFamily="2" charset="0"/>
                <a:cs typeface="TeleGrotesk Next Ultra" pitchFamily="2" charset="0"/>
                <a:sym typeface="TeleGrotesk Next Ultra" pitchFamily="2" charset="0"/>
              </a:defRPr>
            </a:lvl1pPr>
          </a:lstStyle>
          <a:p>
            <a:r>
              <a:rPr lang="en-US" dirty="0" err="1"/>
              <a:t>TeleGrotesk</a:t>
            </a:r>
            <a:r>
              <a:rPr lang="en-US" dirty="0"/>
              <a:t> next Ultra </a:t>
            </a:r>
            <a:br>
              <a:rPr lang="en-US" dirty="0"/>
            </a:br>
            <a:r>
              <a:rPr lang="en-US" dirty="0"/>
              <a:t>(40)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5059" name="Textplatzhalter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323850" y="4536000"/>
            <a:ext cx="10869614" cy="369332"/>
          </a:xfrm>
        </p:spPr>
        <p:txBody>
          <a:bodyPr lIns="143990">
            <a:spAutoFit/>
          </a:bodyPr>
          <a:lstStyle>
            <a:lvl1pPr marL="0" marR="0" indent="0" algn="l" defTabSz="57622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2400" b="0" smtClean="0">
                <a:solidFill>
                  <a:schemeClr val="bg1"/>
                </a:solidFill>
                <a:latin typeface="TeleGrotesk Next" pitchFamily="2" charset="0"/>
                <a:sym typeface="TeleGrotesk Next" pitchFamily="2" charset="0"/>
              </a:defRPr>
            </a:lvl1pPr>
          </a:lstStyle>
          <a:p>
            <a:r>
              <a:rPr lang="en-US" dirty="0"/>
              <a:t>Sub-heading: </a:t>
            </a:r>
            <a:r>
              <a:rPr lang="en-US" dirty="0" err="1"/>
              <a:t>TeleGrotesk</a:t>
            </a:r>
            <a:r>
              <a:rPr lang="en-US" dirty="0"/>
              <a:t> Next 24 </a:t>
            </a:r>
            <a:r>
              <a:rPr lang="en-US" dirty="0" err="1"/>
              <a:t>pt</a:t>
            </a:r>
            <a:endParaRPr lang="en-US" dirty="0"/>
          </a:p>
        </p:txBody>
      </p:sp>
      <p:grpSp>
        <p:nvGrpSpPr>
          <p:cNvPr id="11" name="Gruppieren 10"/>
          <p:cNvGrpSpPr/>
          <p:nvPr userDrawn="1"/>
        </p:nvGrpSpPr>
        <p:grpSpPr>
          <a:xfrm>
            <a:off x="323850" y="5673725"/>
            <a:ext cx="987425" cy="485775"/>
            <a:chOff x="323850" y="5673725"/>
            <a:chExt cx="987425" cy="485775"/>
          </a:xfrm>
        </p:grpSpPr>
        <p:sp>
          <p:nvSpPr>
            <p:cNvPr id="13" name="Freeform 5"/>
            <p:cNvSpPr>
              <a:spLocks/>
            </p:cNvSpPr>
            <p:nvPr userDrawn="1"/>
          </p:nvSpPr>
          <p:spPr bwMode="auto">
            <a:xfrm>
              <a:off x="323850" y="5897563"/>
              <a:ext cx="98425" cy="96838"/>
            </a:xfrm>
            <a:custGeom>
              <a:avLst/>
              <a:gdLst>
                <a:gd name="T0" fmla="*/ 0 w 62"/>
                <a:gd name="T1" fmla="*/ 61 h 61"/>
                <a:gd name="T2" fmla="*/ 0 w 62"/>
                <a:gd name="T3" fmla="*/ 0 h 61"/>
                <a:gd name="T4" fmla="*/ 33 w 62"/>
                <a:gd name="T5" fmla="*/ 0 h 61"/>
                <a:gd name="T6" fmla="*/ 62 w 62"/>
                <a:gd name="T7" fmla="*/ 0 h 61"/>
                <a:gd name="T8" fmla="*/ 62 w 62"/>
                <a:gd name="T9" fmla="*/ 61 h 61"/>
                <a:gd name="T10" fmla="*/ 0 w 62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61">
                  <a:moveTo>
                    <a:pt x="0" y="61"/>
                  </a:moveTo>
                  <a:lnTo>
                    <a:pt x="0" y="0"/>
                  </a:lnTo>
                  <a:lnTo>
                    <a:pt x="33" y="0"/>
                  </a:lnTo>
                  <a:lnTo>
                    <a:pt x="62" y="0"/>
                  </a:lnTo>
                  <a:lnTo>
                    <a:pt x="62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14" name="Freeform 6"/>
            <p:cNvSpPr>
              <a:spLocks/>
            </p:cNvSpPr>
            <p:nvPr userDrawn="1"/>
          </p:nvSpPr>
          <p:spPr bwMode="auto">
            <a:xfrm>
              <a:off x="623888" y="5897563"/>
              <a:ext cx="98425" cy="96838"/>
            </a:xfrm>
            <a:custGeom>
              <a:avLst/>
              <a:gdLst>
                <a:gd name="T0" fmla="*/ 0 w 62"/>
                <a:gd name="T1" fmla="*/ 61 h 61"/>
                <a:gd name="T2" fmla="*/ 0 w 62"/>
                <a:gd name="T3" fmla="*/ 0 h 61"/>
                <a:gd name="T4" fmla="*/ 30 w 62"/>
                <a:gd name="T5" fmla="*/ 0 h 61"/>
                <a:gd name="T6" fmla="*/ 62 w 62"/>
                <a:gd name="T7" fmla="*/ 0 h 61"/>
                <a:gd name="T8" fmla="*/ 62 w 62"/>
                <a:gd name="T9" fmla="*/ 61 h 61"/>
                <a:gd name="T10" fmla="*/ 0 w 62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61">
                  <a:moveTo>
                    <a:pt x="0" y="61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2" y="0"/>
                  </a:lnTo>
                  <a:lnTo>
                    <a:pt x="62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15" name="Freeform 7"/>
            <p:cNvSpPr>
              <a:spLocks/>
            </p:cNvSpPr>
            <p:nvPr userDrawn="1"/>
          </p:nvSpPr>
          <p:spPr bwMode="auto">
            <a:xfrm>
              <a:off x="919163" y="5897563"/>
              <a:ext cx="96838" cy="96838"/>
            </a:xfrm>
            <a:custGeom>
              <a:avLst/>
              <a:gdLst>
                <a:gd name="T0" fmla="*/ 0 w 61"/>
                <a:gd name="T1" fmla="*/ 61 h 61"/>
                <a:gd name="T2" fmla="*/ 0 w 61"/>
                <a:gd name="T3" fmla="*/ 0 h 61"/>
                <a:gd name="T4" fmla="*/ 31 w 61"/>
                <a:gd name="T5" fmla="*/ 0 h 61"/>
                <a:gd name="T6" fmla="*/ 61 w 61"/>
                <a:gd name="T7" fmla="*/ 0 h 61"/>
                <a:gd name="T8" fmla="*/ 61 w 61"/>
                <a:gd name="T9" fmla="*/ 61 h 61"/>
                <a:gd name="T10" fmla="*/ 0 w 61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61">
                  <a:moveTo>
                    <a:pt x="0" y="61"/>
                  </a:moveTo>
                  <a:lnTo>
                    <a:pt x="0" y="0"/>
                  </a:lnTo>
                  <a:lnTo>
                    <a:pt x="31" y="0"/>
                  </a:lnTo>
                  <a:lnTo>
                    <a:pt x="61" y="0"/>
                  </a:lnTo>
                  <a:lnTo>
                    <a:pt x="61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16" name="Freeform 8"/>
            <p:cNvSpPr>
              <a:spLocks/>
            </p:cNvSpPr>
            <p:nvPr userDrawn="1"/>
          </p:nvSpPr>
          <p:spPr bwMode="auto">
            <a:xfrm>
              <a:off x="1212850" y="5897563"/>
              <a:ext cx="98425" cy="96838"/>
            </a:xfrm>
            <a:custGeom>
              <a:avLst/>
              <a:gdLst>
                <a:gd name="T0" fmla="*/ 0 w 62"/>
                <a:gd name="T1" fmla="*/ 61 h 61"/>
                <a:gd name="T2" fmla="*/ 0 w 62"/>
                <a:gd name="T3" fmla="*/ 0 h 61"/>
                <a:gd name="T4" fmla="*/ 30 w 62"/>
                <a:gd name="T5" fmla="*/ 0 h 61"/>
                <a:gd name="T6" fmla="*/ 62 w 62"/>
                <a:gd name="T7" fmla="*/ 0 h 61"/>
                <a:gd name="T8" fmla="*/ 62 w 62"/>
                <a:gd name="T9" fmla="*/ 61 h 61"/>
                <a:gd name="T10" fmla="*/ 0 w 62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61">
                  <a:moveTo>
                    <a:pt x="0" y="61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2" y="0"/>
                  </a:lnTo>
                  <a:lnTo>
                    <a:pt x="62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17" name="Freeform 9"/>
            <p:cNvSpPr>
              <a:spLocks/>
            </p:cNvSpPr>
            <p:nvPr userDrawn="1"/>
          </p:nvSpPr>
          <p:spPr bwMode="auto">
            <a:xfrm>
              <a:off x="323850" y="5673725"/>
              <a:ext cx="398463" cy="485775"/>
            </a:xfrm>
            <a:custGeom>
              <a:avLst/>
              <a:gdLst>
                <a:gd name="T0" fmla="*/ 402 w 407"/>
                <a:gd name="T1" fmla="*/ 0 h 496"/>
                <a:gd name="T2" fmla="*/ 5 w 407"/>
                <a:gd name="T3" fmla="*/ 0 h 496"/>
                <a:gd name="T4" fmla="*/ 0 w 407"/>
                <a:gd name="T5" fmla="*/ 175 h 496"/>
                <a:gd name="T6" fmla="*/ 26 w 407"/>
                <a:gd name="T7" fmla="*/ 179 h 496"/>
                <a:gd name="T8" fmla="*/ 67 w 407"/>
                <a:gd name="T9" fmla="*/ 64 h 496"/>
                <a:gd name="T10" fmla="*/ 164 w 407"/>
                <a:gd name="T11" fmla="*/ 23 h 496"/>
                <a:gd name="T12" fmla="*/ 164 w 407"/>
                <a:gd name="T13" fmla="*/ 390 h 496"/>
                <a:gd name="T14" fmla="*/ 150 w 407"/>
                <a:gd name="T15" fmla="*/ 452 h 496"/>
                <a:gd name="T16" fmla="*/ 110 w 407"/>
                <a:gd name="T17" fmla="*/ 467 h 496"/>
                <a:gd name="T18" fmla="*/ 81 w 407"/>
                <a:gd name="T19" fmla="*/ 468 h 496"/>
                <a:gd name="T20" fmla="*/ 81 w 407"/>
                <a:gd name="T21" fmla="*/ 496 h 496"/>
                <a:gd name="T22" fmla="*/ 326 w 407"/>
                <a:gd name="T23" fmla="*/ 496 h 496"/>
                <a:gd name="T24" fmla="*/ 326 w 407"/>
                <a:gd name="T25" fmla="*/ 468 h 496"/>
                <a:gd name="T26" fmla="*/ 297 w 407"/>
                <a:gd name="T27" fmla="*/ 467 h 496"/>
                <a:gd name="T28" fmla="*/ 257 w 407"/>
                <a:gd name="T29" fmla="*/ 452 h 496"/>
                <a:gd name="T30" fmla="*/ 243 w 407"/>
                <a:gd name="T31" fmla="*/ 390 h 496"/>
                <a:gd name="T32" fmla="*/ 243 w 407"/>
                <a:gd name="T33" fmla="*/ 23 h 496"/>
                <a:gd name="T34" fmla="*/ 340 w 407"/>
                <a:gd name="T35" fmla="*/ 64 h 496"/>
                <a:gd name="T36" fmla="*/ 381 w 407"/>
                <a:gd name="T37" fmla="*/ 179 h 496"/>
                <a:gd name="T38" fmla="*/ 407 w 407"/>
                <a:gd name="T39" fmla="*/ 175 h 496"/>
                <a:gd name="T40" fmla="*/ 402 w 407"/>
                <a:gd name="T41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7" h="496">
                  <a:moveTo>
                    <a:pt x="402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26" y="179"/>
                    <a:pt x="26" y="179"/>
                    <a:pt x="26" y="179"/>
                  </a:cubicBezTo>
                  <a:cubicBezTo>
                    <a:pt x="31" y="128"/>
                    <a:pt x="45" y="89"/>
                    <a:pt x="67" y="64"/>
                  </a:cubicBezTo>
                  <a:cubicBezTo>
                    <a:pt x="90" y="38"/>
                    <a:pt x="122" y="25"/>
                    <a:pt x="164" y="23"/>
                  </a:cubicBezTo>
                  <a:cubicBezTo>
                    <a:pt x="164" y="390"/>
                    <a:pt x="164" y="390"/>
                    <a:pt x="164" y="390"/>
                  </a:cubicBezTo>
                  <a:cubicBezTo>
                    <a:pt x="164" y="422"/>
                    <a:pt x="159" y="442"/>
                    <a:pt x="150" y="452"/>
                  </a:cubicBezTo>
                  <a:cubicBezTo>
                    <a:pt x="142" y="460"/>
                    <a:pt x="129" y="465"/>
                    <a:pt x="110" y="467"/>
                  </a:cubicBezTo>
                  <a:cubicBezTo>
                    <a:pt x="104" y="467"/>
                    <a:pt x="95" y="468"/>
                    <a:pt x="81" y="468"/>
                  </a:cubicBezTo>
                  <a:cubicBezTo>
                    <a:pt x="81" y="496"/>
                    <a:pt x="81" y="496"/>
                    <a:pt x="81" y="496"/>
                  </a:cubicBezTo>
                  <a:cubicBezTo>
                    <a:pt x="326" y="496"/>
                    <a:pt x="326" y="496"/>
                    <a:pt x="326" y="496"/>
                  </a:cubicBezTo>
                  <a:cubicBezTo>
                    <a:pt x="326" y="468"/>
                    <a:pt x="326" y="468"/>
                    <a:pt x="326" y="468"/>
                  </a:cubicBezTo>
                  <a:cubicBezTo>
                    <a:pt x="312" y="468"/>
                    <a:pt x="303" y="467"/>
                    <a:pt x="297" y="467"/>
                  </a:cubicBezTo>
                  <a:cubicBezTo>
                    <a:pt x="278" y="465"/>
                    <a:pt x="265" y="460"/>
                    <a:pt x="257" y="452"/>
                  </a:cubicBezTo>
                  <a:cubicBezTo>
                    <a:pt x="248" y="442"/>
                    <a:pt x="243" y="422"/>
                    <a:pt x="243" y="390"/>
                  </a:cubicBezTo>
                  <a:cubicBezTo>
                    <a:pt x="243" y="23"/>
                    <a:pt x="243" y="23"/>
                    <a:pt x="243" y="23"/>
                  </a:cubicBezTo>
                  <a:cubicBezTo>
                    <a:pt x="284" y="25"/>
                    <a:pt x="317" y="38"/>
                    <a:pt x="340" y="64"/>
                  </a:cubicBezTo>
                  <a:cubicBezTo>
                    <a:pt x="362" y="89"/>
                    <a:pt x="376" y="128"/>
                    <a:pt x="381" y="179"/>
                  </a:cubicBezTo>
                  <a:cubicBezTo>
                    <a:pt x="407" y="175"/>
                    <a:pt x="407" y="175"/>
                    <a:pt x="407" y="175"/>
                  </a:cubicBezTo>
                  <a:lnTo>
                    <a:pt x="402" y="0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</p:grpSp>
      <p:grpSp>
        <p:nvGrpSpPr>
          <p:cNvPr id="18" name="Gruppieren 17"/>
          <p:cNvGrpSpPr/>
          <p:nvPr userDrawn="1"/>
        </p:nvGrpSpPr>
        <p:grpSpPr>
          <a:xfrm>
            <a:off x="9517063" y="5881688"/>
            <a:ext cx="1679576" cy="128588"/>
            <a:chOff x="9517063" y="5881688"/>
            <a:chExt cx="1679576" cy="128588"/>
          </a:xfrm>
        </p:grpSpPr>
        <p:sp>
          <p:nvSpPr>
            <p:cNvPr id="19" name="Freeform 35"/>
            <p:cNvSpPr>
              <a:spLocks/>
            </p:cNvSpPr>
            <p:nvPr userDrawn="1"/>
          </p:nvSpPr>
          <p:spPr bwMode="auto">
            <a:xfrm>
              <a:off x="9517063" y="5884863"/>
              <a:ext cx="76200" cy="122238"/>
            </a:xfrm>
            <a:custGeom>
              <a:avLst/>
              <a:gdLst>
                <a:gd name="T0" fmla="*/ 0 w 48"/>
                <a:gd name="T1" fmla="*/ 77 h 77"/>
                <a:gd name="T2" fmla="*/ 0 w 48"/>
                <a:gd name="T3" fmla="*/ 0 h 77"/>
                <a:gd name="T4" fmla="*/ 17 w 48"/>
                <a:gd name="T5" fmla="*/ 0 h 77"/>
                <a:gd name="T6" fmla="*/ 17 w 48"/>
                <a:gd name="T7" fmla="*/ 63 h 77"/>
                <a:gd name="T8" fmla="*/ 48 w 48"/>
                <a:gd name="T9" fmla="*/ 63 h 77"/>
                <a:gd name="T10" fmla="*/ 48 w 48"/>
                <a:gd name="T11" fmla="*/ 77 h 77"/>
                <a:gd name="T12" fmla="*/ 0 w 48"/>
                <a:gd name="T1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7">
                  <a:moveTo>
                    <a:pt x="0" y="77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63"/>
                  </a:lnTo>
                  <a:lnTo>
                    <a:pt x="48" y="63"/>
                  </a:lnTo>
                  <a:lnTo>
                    <a:pt x="48" y="77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20" name="Freeform 36"/>
            <p:cNvSpPr>
              <a:spLocks/>
            </p:cNvSpPr>
            <p:nvPr userDrawn="1"/>
          </p:nvSpPr>
          <p:spPr bwMode="auto">
            <a:xfrm>
              <a:off x="9609138" y="5884863"/>
              <a:ext cx="25400" cy="122238"/>
            </a:xfrm>
            <a:custGeom>
              <a:avLst/>
              <a:gdLst>
                <a:gd name="T0" fmla="*/ 0 w 16"/>
                <a:gd name="T1" fmla="*/ 77 h 77"/>
                <a:gd name="T2" fmla="*/ 0 w 16"/>
                <a:gd name="T3" fmla="*/ 0 h 77"/>
                <a:gd name="T4" fmla="*/ 8 w 16"/>
                <a:gd name="T5" fmla="*/ 0 h 77"/>
                <a:gd name="T6" fmla="*/ 16 w 16"/>
                <a:gd name="T7" fmla="*/ 0 h 77"/>
                <a:gd name="T8" fmla="*/ 16 w 16"/>
                <a:gd name="T9" fmla="*/ 77 h 77"/>
                <a:gd name="T10" fmla="*/ 0 w 16"/>
                <a:gd name="T11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77">
                  <a:moveTo>
                    <a:pt x="0" y="77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16" y="0"/>
                  </a:lnTo>
                  <a:lnTo>
                    <a:pt x="16" y="77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21" name="Freeform 37"/>
            <p:cNvSpPr>
              <a:spLocks/>
            </p:cNvSpPr>
            <p:nvPr userDrawn="1"/>
          </p:nvSpPr>
          <p:spPr bwMode="auto">
            <a:xfrm>
              <a:off x="9658351" y="5884863"/>
              <a:ext cx="74613" cy="122238"/>
            </a:xfrm>
            <a:custGeom>
              <a:avLst/>
              <a:gdLst>
                <a:gd name="T0" fmla="*/ 0 w 47"/>
                <a:gd name="T1" fmla="*/ 77 h 77"/>
                <a:gd name="T2" fmla="*/ 0 w 47"/>
                <a:gd name="T3" fmla="*/ 0 h 77"/>
                <a:gd name="T4" fmla="*/ 47 w 47"/>
                <a:gd name="T5" fmla="*/ 0 h 77"/>
                <a:gd name="T6" fmla="*/ 47 w 47"/>
                <a:gd name="T7" fmla="*/ 14 h 77"/>
                <a:gd name="T8" fmla="*/ 17 w 47"/>
                <a:gd name="T9" fmla="*/ 14 h 77"/>
                <a:gd name="T10" fmla="*/ 17 w 47"/>
                <a:gd name="T11" fmla="*/ 32 h 77"/>
                <a:gd name="T12" fmla="*/ 43 w 47"/>
                <a:gd name="T13" fmla="*/ 32 h 77"/>
                <a:gd name="T14" fmla="*/ 43 w 47"/>
                <a:gd name="T15" fmla="*/ 45 h 77"/>
                <a:gd name="T16" fmla="*/ 17 w 47"/>
                <a:gd name="T17" fmla="*/ 45 h 77"/>
                <a:gd name="T18" fmla="*/ 17 w 47"/>
                <a:gd name="T19" fmla="*/ 77 h 77"/>
                <a:gd name="T20" fmla="*/ 0 w 47"/>
                <a:gd name="T21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77">
                  <a:moveTo>
                    <a:pt x="0" y="77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47" y="14"/>
                  </a:lnTo>
                  <a:lnTo>
                    <a:pt x="17" y="14"/>
                  </a:lnTo>
                  <a:lnTo>
                    <a:pt x="17" y="32"/>
                  </a:lnTo>
                  <a:lnTo>
                    <a:pt x="43" y="32"/>
                  </a:lnTo>
                  <a:lnTo>
                    <a:pt x="43" y="45"/>
                  </a:lnTo>
                  <a:lnTo>
                    <a:pt x="17" y="45"/>
                  </a:lnTo>
                  <a:lnTo>
                    <a:pt x="17" y="77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22" name="Freeform 38"/>
            <p:cNvSpPr>
              <a:spLocks/>
            </p:cNvSpPr>
            <p:nvPr userDrawn="1"/>
          </p:nvSpPr>
          <p:spPr bwMode="auto">
            <a:xfrm>
              <a:off x="9748838" y="5884863"/>
              <a:ext cx="79375" cy="122238"/>
            </a:xfrm>
            <a:custGeom>
              <a:avLst/>
              <a:gdLst>
                <a:gd name="T0" fmla="*/ 0 w 50"/>
                <a:gd name="T1" fmla="*/ 77 h 77"/>
                <a:gd name="T2" fmla="*/ 0 w 50"/>
                <a:gd name="T3" fmla="*/ 0 h 77"/>
                <a:gd name="T4" fmla="*/ 50 w 50"/>
                <a:gd name="T5" fmla="*/ 0 h 77"/>
                <a:gd name="T6" fmla="*/ 50 w 50"/>
                <a:gd name="T7" fmla="*/ 14 h 77"/>
                <a:gd name="T8" fmla="*/ 17 w 50"/>
                <a:gd name="T9" fmla="*/ 14 h 77"/>
                <a:gd name="T10" fmla="*/ 17 w 50"/>
                <a:gd name="T11" fmla="*/ 31 h 77"/>
                <a:gd name="T12" fmla="*/ 47 w 50"/>
                <a:gd name="T13" fmla="*/ 31 h 77"/>
                <a:gd name="T14" fmla="*/ 47 w 50"/>
                <a:gd name="T15" fmla="*/ 44 h 77"/>
                <a:gd name="T16" fmla="*/ 17 w 50"/>
                <a:gd name="T17" fmla="*/ 44 h 77"/>
                <a:gd name="T18" fmla="*/ 17 w 50"/>
                <a:gd name="T19" fmla="*/ 63 h 77"/>
                <a:gd name="T20" fmla="*/ 50 w 50"/>
                <a:gd name="T21" fmla="*/ 63 h 77"/>
                <a:gd name="T22" fmla="*/ 50 w 50"/>
                <a:gd name="T23" fmla="*/ 77 h 77"/>
                <a:gd name="T24" fmla="*/ 0 w 50"/>
                <a:gd name="T2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77">
                  <a:moveTo>
                    <a:pt x="0" y="77"/>
                  </a:moveTo>
                  <a:lnTo>
                    <a:pt x="0" y="0"/>
                  </a:lnTo>
                  <a:lnTo>
                    <a:pt x="50" y="0"/>
                  </a:lnTo>
                  <a:lnTo>
                    <a:pt x="50" y="14"/>
                  </a:lnTo>
                  <a:lnTo>
                    <a:pt x="17" y="14"/>
                  </a:lnTo>
                  <a:lnTo>
                    <a:pt x="17" y="31"/>
                  </a:lnTo>
                  <a:lnTo>
                    <a:pt x="47" y="31"/>
                  </a:lnTo>
                  <a:lnTo>
                    <a:pt x="47" y="44"/>
                  </a:lnTo>
                  <a:lnTo>
                    <a:pt x="17" y="44"/>
                  </a:lnTo>
                  <a:lnTo>
                    <a:pt x="17" y="63"/>
                  </a:lnTo>
                  <a:lnTo>
                    <a:pt x="50" y="63"/>
                  </a:lnTo>
                  <a:lnTo>
                    <a:pt x="50" y="77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23" name="Freeform 39"/>
            <p:cNvSpPr>
              <a:spLocks/>
            </p:cNvSpPr>
            <p:nvPr userDrawn="1"/>
          </p:nvSpPr>
          <p:spPr bwMode="auto">
            <a:xfrm>
              <a:off x="9894888" y="5884863"/>
              <a:ext cx="25400" cy="122238"/>
            </a:xfrm>
            <a:custGeom>
              <a:avLst/>
              <a:gdLst>
                <a:gd name="T0" fmla="*/ 0 w 16"/>
                <a:gd name="T1" fmla="*/ 77 h 77"/>
                <a:gd name="T2" fmla="*/ 0 w 16"/>
                <a:gd name="T3" fmla="*/ 0 h 77"/>
                <a:gd name="T4" fmla="*/ 8 w 16"/>
                <a:gd name="T5" fmla="*/ 0 h 77"/>
                <a:gd name="T6" fmla="*/ 16 w 16"/>
                <a:gd name="T7" fmla="*/ 0 h 77"/>
                <a:gd name="T8" fmla="*/ 16 w 16"/>
                <a:gd name="T9" fmla="*/ 77 h 77"/>
                <a:gd name="T10" fmla="*/ 0 w 16"/>
                <a:gd name="T11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77">
                  <a:moveTo>
                    <a:pt x="0" y="77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16" y="0"/>
                  </a:lnTo>
                  <a:lnTo>
                    <a:pt x="16" y="77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24" name="Freeform 40"/>
            <p:cNvSpPr>
              <a:spLocks/>
            </p:cNvSpPr>
            <p:nvPr userDrawn="1"/>
          </p:nvSpPr>
          <p:spPr bwMode="auto">
            <a:xfrm>
              <a:off x="9939338" y="5881688"/>
              <a:ext cx="85725" cy="128588"/>
            </a:xfrm>
            <a:custGeom>
              <a:avLst/>
              <a:gdLst>
                <a:gd name="T0" fmla="*/ 0 w 88"/>
                <a:gd name="T1" fmla="*/ 92 h 132"/>
                <a:gd name="T2" fmla="*/ 27 w 88"/>
                <a:gd name="T3" fmla="*/ 92 h 132"/>
                <a:gd name="T4" fmla="*/ 30 w 88"/>
                <a:gd name="T5" fmla="*/ 103 h 132"/>
                <a:gd name="T6" fmla="*/ 44 w 88"/>
                <a:gd name="T7" fmla="*/ 110 h 132"/>
                <a:gd name="T8" fmla="*/ 57 w 88"/>
                <a:gd name="T9" fmla="*/ 105 h 132"/>
                <a:gd name="T10" fmla="*/ 60 w 88"/>
                <a:gd name="T11" fmla="*/ 95 h 132"/>
                <a:gd name="T12" fmla="*/ 54 w 88"/>
                <a:gd name="T13" fmla="*/ 82 h 132"/>
                <a:gd name="T14" fmla="*/ 47 w 88"/>
                <a:gd name="T15" fmla="*/ 78 h 132"/>
                <a:gd name="T16" fmla="*/ 38 w 88"/>
                <a:gd name="T17" fmla="*/ 75 h 132"/>
                <a:gd name="T18" fmla="*/ 15 w 88"/>
                <a:gd name="T19" fmla="*/ 64 h 132"/>
                <a:gd name="T20" fmla="*/ 1 w 88"/>
                <a:gd name="T21" fmla="*/ 35 h 132"/>
                <a:gd name="T22" fmla="*/ 11 w 88"/>
                <a:gd name="T23" fmla="*/ 11 h 132"/>
                <a:gd name="T24" fmla="*/ 41 w 88"/>
                <a:gd name="T25" fmla="*/ 0 h 132"/>
                <a:gd name="T26" fmla="*/ 76 w 88"/>
                <a:gd name="T27" fmla="*/ 16 h 132"/>
                <a:gd name="T28" fmla="*/ 83 w 88"/>
                <a:gd name="T29" fmla="*/ 36 h 132"/>
                <a:gd name="T30" fmla="*/ 57 w 88"/>
                <a:gd name="T31" fmla="*/ 36 h 132"/>
                <a:gd name="T32" fmla="*/ 52 w 88"/>
                <a:gd name="T33" fmla="*/ 26 h 132"/>
                <a:gd name="T34" fmla="*/ 40 w 88"/>
                <a:gd name="T35" fmla="*/ 22 h 132"/>
                <a:gd name="T36" fmla="*/ 30 w 88"/>
                <a:gd name="T37" fmla="*/ 25 h 132"/>
                <a:gd name="T38" fmla="*/ 26 w 88"/>
                <a:gd name="T39" fmla="*/ 35 h 132"/>
                <a:gd name="T40" fmla="*/ 33 w 88"/>
                <a:gd name="T41" fmla="*/ 46 h 132"/>
                <a:gd name="T42" fmla="*/ 51 w 88"/>
                <a:gd name="T43" fmla="*/ 54 h 132"/>
                <a:gd name="T44" fmla="*/ 75 w 88"/>
                <a:gd name="T45" fmla="*/ 66 h 132"/>
                <a:gd name="T46" fmla="*/ 88 w 88"/>
                <a:gd name="T47" fmla="*/ 93 h 132"/>
                <a:gd name="T48" fmla="*/ 76 w 88"/>
                <a:gd name="T49" fmla="*/ 121 h 132"/>
                <a:gd name="T50" fmla="*/ 44 w 88"/>
                <a:gd name="T51" fmla="*/ 132 h 132"/>
                <a:gd name="T52" fmla="*/ 7 w 88"/>
                <a:gd name="T53" fmla="*/ 114 h 132"/>
                <a:gd name="T54" fmla="*/ 0 w 88"/>
                <a:gd name="T55" fmla="*/ 9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" h="132">
                  <a:moveTo>
                    <a:pt x="0" y="92"/>
                  </a:moveTo>
                  <a:cubicBezTo>
                    <a:pt x="27" y="92"/>
                    <a:pt x="27" y="92"/>
                    <a:pt x="27" y="92"/>
                  </a:cubicBezTo>
                  <a:cubicBezTo>
                    <a:pt x="28" y="97"/>
                    <a:pt x="29" y="101"/>
                    <a:pt x="30" y="103"/>
                  </a:cubicBezTo>
                  <a:cubicBezTo>
                    <a:pt x="34" y="108"/>
                    <a:pt x="38" y="110"/>
                    <a:pt x="44" y="110"/>
                  </a:cubicBezTo>
                  <a:cubicBezTo>
                    <a:pt x="49" y="110"/>
                    <a:pt x="54" y="109"/>
                    <a:pt x="57" y="105"/>
                  </a:cubicBezTo>
                  <a:cubicBezTo>
                    <a:pt x="59" y="103"/>
                    <a:pt x="60" y="99"/>
                    <a:pt x="60" y="95"/>
                  </a:cubicBezTo>
                  <a:cubicBezTo>
                    <a:pt x="60" y="90"/>
                    <a:pt x="58" y="86"/>
                    <a:pt x="54" y="82"/>
                  </a:cubicBezTo>
                  <a:cubicBezTo>
                    <a:pt x="52" y="81"/>
                    <a:pt x="50" y="79"/>
                    <a:pt x="47" y="78"/>
                  </a:cubicBezTo>
                  <a:cubicBezTo>
                    <a:pt x="46" y="78"/>
                    <a:pt x="43" y="77"/>
                    <a:pt x="38" y="75"/>
                  </a:cubicBezTo>
                  <a:cubicBezTo>
                    <a:pt x="27" y="71"/>
                    <a:pt x="20" y="67"/>
                    <a:pt x="15" y="64"/>
                  </a:cubicBezTo>
                  <a:cubicBezTo>
                    <a:pt x="6" y="57"/>
                    <a:pt x="1" y="47"/>
                    <a:pt x="1" y="35"/>
                  </a:cubicBezTo>
                  <a:cubicBezTo>
                    <a:pt x="1" y="25"/>
                    <a:pt x="5" y="17"/>
                    <a:pt x="11" y="11"/>
                  </a:cubicBezTo>
                  <a:cubicBezTo>
                    <a:pt x="18" y="4"/>
                    <a:pt x="28" y="0"/>
                    <a:pt x="41" y="0"/>
                  </a:cubicBezTo>
                  <a:cubicBezTo>
                    <a:pt x="56" y="0"/>
                    <a:pt x="68" y="6"/>
                    <a:pt x="76" y="16"/>
                  </a:cubicBezTo>
                  <a:cubicBezTo>
                    <a:pt x="80" y="22"/>
                    <a:pt x="82" y="28"/>
                    <a:pt x="83" y="36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6" y="32"/>
                    <a:pt x="55" y="28"/>
                    <a:pt x="52" y="26"/>
                  </a:cubicBezTo>
                  <a:cubicBezTo>
                    <a:pt x="49" y="23"/>
                    <a:pt x="45" y="22"/>
                    <a:pt x="40" y="22"/>
                  </a:cubicBezTo>
                  <a:cubicBezTo>
                    <a:pt x="36" y="22"/>
                    <a:pt x="33" y="23"/>
                    <a:pt x="30" y="25"/>
                  </a:cubicBezTo>
                  <a:cubicBezTo>
                    <a:pt x="28" y="27"/>
                    <a:pt x="26" y="30"/>
                    <a:pt x="26" y="35"/>
                  </a:cubicBezTo>
                  <a:cubicBezTo>
                    <a:pt x="26" y="39"/>
                    <a:pt x="28" y="43"/>
                    <a:pt x="33" y="46"/>
                  </a:cubicBezTo>
                  <a:cubicBezTo>
                    <a:pt x="36" y="48"/>
                    <a:pt x="42" y="51"/>
                    <a:pt x="51" y="54"/>
                  </a:cubicBezTo>
                  <a:cubicBezTo>
                    <a:pt x="61" y="57"/>
                    <a:pt x="70" y="61"/>
                    <a:pt x="75" y="66"/>
                  </a:cubicBezTo>
                  <a:cubicBezTo>
                    <a:pt x="84" y="73"/>
                    <a:pt x="88" y="82"/>
                    <a:pt x="88" y="93"/>
                  </a:cubicBezTo>
                  <a:cubicBezTo>
                    <a:pt x="88" y="104"/>
                    <a:pt x="84" y="114"/>
                    <a:pt x="76" y="121"/>
                  </a:cubicBezTo>
                  <a:cubicBezTo>
                    <a:pt x="68" y="128"/>
                    <a:pt x="57" y="132"/>
                    <a:pt x="44" y="132"/>
                  </a:cubicBezTo>
                  <a:cubicBezTo>
                    <a:pt x="27" y="132"/>
                    <a:pt x="15" y="126"/>
                    <a:pt x="7" y="114"/>
                  </a:cubicBezTo>
                  <a:cubicBezTo>
                    <a:pt x="3" y="107"/>
                    <a:pt x="1" y="100"/>
                    <a:pt x="0" y="92"/>
                  </a:cubicBez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25" name="Freeform 41"/>
            <p:cNvSpPr>
              <a:spLocks/>
            </p:cNvSpPr>
            <p:nvPr userDrawn="1"/>
          </p:nvSpPr>
          <p:spPr bwMode="auto">
            <a:xfrm>
              <a:off x="10088563" y="5884863"/>
              <a:ext cx="74613" cy="122238"/>
            </a:xfrm>
            <a:custGeom>
              <a:avLst/>
              <a:gdLst>
                <a:gd name="T0" fmla="*/ 0 w 47"/>
                <a:gd name="T1" fmla="*/ 77 h 77"/>
                <a:gd name="T2" fmla="*/ 0 w 47"/>
                <a:gd name="T3" fmla="*/ 0 h 77"/>
                <a:gd name="T4" fmla="*/ 47 w 47"/>
                <a:gd name="T5" fmla="*/ 0 h 77"/>
                <a:gd name="T6" fmla="*/ 47 w 47"/>
                <a:gd name="T7" fmla="*/ 14 h 77"/>
                <a:gd name="T8" fmla="*/ 16 w 47"/>
                <a:gd name="T9" fmla="*/ 14 h 77"/>
                <a:gd name="T10" fmla="*/ 16 w 47"/>
                <a:gd name="T11" fmla="*/ 32 h 77"/>
                <a:gd name="T12" fmla="*/ 43 w 47"/>
                <a:gd name="T13" fmla="*/ 32 h 77"/>
                <a:gd name="T14" fmla="*/ 43 w 47"/>
                <a:gd name="T15" fmla="*/ 45 h 77"/>
                <a:gd name="T16" fmla="*/ 16 w 47"/>
                <a:gd name="T17" fmla="*/ 45 h 77"/>
                <a:gd name="T18" fmla="*/ 16 w 47"/>
                <a:gd name="T19" fmla="*/ 77 h 77"/>
                <a:gd name="T20" fmla="*/ 0 w 47"/>
                <a:gd name="T21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77">
                  <a:moveTo>
                    <a:pt x="0" y="77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47" y="14"/>
                  </a:lnTo>
                  <a:lnTo>
                    <a:pt x="16" y="14"/>
                  </a:lnTo>
                  <a:lnTo>
                    <a:pt x="16" y="32"/>
                  </a:lnTo>
                  <a:lnTo>
                    <a:pt x="43" y="32"/>
                  </a:lnTo>
                  <a:lnTo>
                    <a:pt x="43" y="45"/>
                  </a:lnTo>
                  <a:lnTo>
                    <a:pt x="16" y="45"/>
                  </a:lnTo>
                  <a:lnTo>
                    <a:pt x="16" y="77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26" name="Freeform 42"/>
            <p:cNvSpPr>
              <a:spLocks noEditPoints="1"/>
            </p:cNvSpPr>
            <p:nvPr userDrawn="1"/>
          </p:nvSpPr>
          <p:spPr bwMode="auto">
            <a:xfrm>
              <a:off x="10172701" y="5881688"/>
              <a:ext cx="104775" cy="128588"/>
            </a:xfrm>
            <a:custGeom>
              <a:avLst/>
              <a:gdLst>
                <a:gd name="T0" fmla="*/ 54 w 107"/>
                <a:gd name="T1" fmla="*/ 0 h 132"/>
                <a:gd name="T2" fmla="*/ 90 w 107"/>
                <a:gd name="T3" fmla="*/ 17 h 132"/>
                <a:gd name="T4" fmla="*/ 107 w 107"/>
                <a:gd name="T5" fmla="*/ 66 h 132"/>
                <a:gd name="T6" fmla="*/ 94 w 107"/>
                <a:gd name="T7" fmla="*/ 111 h 132"/>
                <a:gd name="T8" fmla="*/ 76 w 107"/>
                <a:gd name="T9" fmla="*/ 127 h 132"/>
                <a:gd name="T10" fmla="*/ 53 w 107"/>
                <a:gd name="T11" fmla="*/ 132 h 132"/>
                <a:gd name="T12" fmla="*/ 12 w 107"/>
                <a:gd name="T13" fmla="*/ 110 h 132"/>
                <a:gd name="T14" fmla="*/ 0 w 107"/>
                <a:gd name="T15" fmla="*/ 66 h 132"/>
                <a:gd name="T16" fmla="*/ 15 w 107"/>
                <a:gd name="T17" fmla="*/ 17 h 132"/>
                <a:gd name="T18" fmla="*/ 54 w 107"/>
                <a:gd name="T19" fmla="*/ 0 h 132"/>
                <a:gd name="T20" fmla="*/ 53 w 107"/>
                <a:gd name="T21" fmla="*/ 23 h 132"/>
                <a:gd name="T22" fmla="*/ 34 w 107"/>
                <a:gd name="T23" fmla="*/ 35 h 132"/>
                <a:gd name="T24" fmla="*/ 27 w 107"/>
                <a:gd name="T25" fmla="*/ 66 h 132"/>
                <a:gd name="T26" fmla="*/ 34 w 107"/>
                <a:gd name="T27" fmla="*/ 97 h 132"/>
                <a:gd name="T28" fmla="*/ 44 w 107"/>
                <a:gd name="T29" fmla="*/ 106 h 132"/>
                <a:gd name="T30" fmla="*/ 53 w 107"/>
                <a:gd name="T31" fmla="*/ 109 h 132"/>
                <a:gd name="T32" fmla="*/ 67 w 107"/>
                <a:gd name="T33" fmla="*/ 104 h 132"/>
                <a:gd name="T34" fmla="*/ 77 w 107"/>
                <a:gd name="T35" fmla="*/ 87 h 132"/>
                <a:gd name="T36" fmla="*/ 80 w 107"/>
                <a:gd name="T37" fmla="*/ 66 h 132"/>
                <a:gd name="T38" fmla="*/ 73 w 107"/>
                <a:gd name="T39" fmla="*/ 35 h 132"/>
                <a:gd name="T40" fmla="*/ 53 w 107"/>
                <a:gd name="T41" fmla="*/ 2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132">
                  <a:moveTo>
                    <a:pt x="54" y="0"/>
                  </a:moveTo>
                  <a:cubicBezTo>
                    <a:pt x="69" y="0"/>
                    <a:pt x="81" y="6"/>
                    <a:pt x="90" y="17"/>
                  </a:cubicBezTo>
                  <a:cubicBezTo>
                    <a:pt x="101" y="29"/>
                    <a:pt x="107" y="45"/>
                    <a:pt x="107" y="66"/>
                  </a:cubicBezTo>
                  <a:cubicBezTo>
                    <a:pt x="107" y="84"/>
                    <a:pt x="103" y="99"/>
                    <a:pt x="94" y="111"/>
                  </a:cubicBezTo>
                  <a:cubicBezTo>
                    <a:pt x="89" y="118"/>
                    <a:pt x="83" y="123"/>
                    <a:pt x="76" y="127"/>
                  </a:cubicBezTo>
                  <a:cubicBezTo>
                    <a:pt x="69" y="130"/>
                    <a:pt x="62" y="132"/>
                    <a:pt x="53" y="132"/>
                  </a:cubicBezTo>
                  <a:cubicBezTo>
                    <a:pt x="36" y="132"/>
                    <a:pt x="22" y="125"/>
                    <a:pt x="12" y="110"/>
                  </a:cubicBezTo>
                  <a:cubicBezTo>
                    <a:pt x="4" y="99"/>
                    <a:pt x="0" y="84"/>
                    <a:pt x="0" y="66"/>
                  </a:cubicBezTo>
                  <a:cubicBezTo>
                    <a:pt x="0" y="46"/>
                    <a:pt x="5" y="29"/>
                    <a:pt x="15" y="17"/>
                  </a:cubicBezTo>
                  <a:cubicBezTo>
                    <a:pt x="25" y="6"/>
                    <a:pt x="38" y="0"/>
                    <a:pt x="54" y="0"/>
                  </a:cubicBezTo>
                  <a:close/>
                  <a:moveTo>
                    <a:pt x="53" y="23"/>
                  </a:moveTo>
                  <a:cubicBezTo>
                    <a:pt x="45" y="23"/>
                    <a:pt x="38" y="27"/>
                    <a:pt x="34" y="35"/>
                  </a:cubicBezTo>
                  <a:cubicBezTo>
                    <a:pt x="29" y="44"/>
                    <a:pt x="27" y="54"/>
                    <a:pt x="27" y="66"/>
                  </a:cubicBezTo>
                  <a:cubicBezTo>
                    <a:pt x="27" y="78"/>
                    <a:pt x="29" y="89"/>
                    <a:pt x="34" y="97"/>
                  </a:cubicBezTo>
                  <a:cubicBezTo>
                    <a:pt x="36" y="101"/>
                    <a:pt x="39" y="104"/>
                    <a:pt x="44" y="106"/>
                  </a:cubicBezTo>
                  <a:cubicBezTo>
                    <a:pt x="47" y="108"/>
                    <a:pt x="50" y="109"/>
                    <a:pt x="53" y="109"/>
                  </a:cubicBezTo>
                  <a:cubicBezTo>
                    <a:pt x="59" y="109"/>
                    <a:pt x="63" y="107"/>
                    <a:pt x="67" y="104"/>
                  </a:cubicBezTo>
                  <a:cubicBezTo>
                    <a:pt x="71" y="100"/>
                    <a:pt x="75" y="94"/>
                    <a:pt x="77" y="87"/>
                  </a:cubicBezTo>
                  <a:cubicBezTo>
                    <a:pt x="79" y="80"/>
                    <a:pt x="80" y="73"/>
                    <a:pt x="80" y="66"/>
                  </a:cubicBezTo>
                  <a:cubicBezTo>
                    <a:pt x="80" y="54"/>
                    <a:pt x="77" y="43"/>
                    <a:pt x="73" y="35"/>
                  </a:cubicBezTo>
                  <a:cubicBezTo>
                    <a:pt x="68" y="27"/>
                    <a:pt x="61" y="23"/>
                    <a:pt x="53" y="23"/>
                  </a:cubicBez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27" name="Freeform 43"/>
            <p:cNvSpPr>
              <a:spLocks noEditPoints="1"/>
            </p:cNvSpPr>
            <p:nvPr userDrawn="1"/>
          </p:nvSpPr>
          <p:spPr bwMode="auto">
            <a:xfrm>
              <a:off x="10296526" y="5884863"/>
              <a:ext cx="92075" cy="122238"/>
            </a:xfrm>
            <a:custGeom>
              <a:avLst/>
              <a:gdLst>
                <a:gd name="T0" fmla="*/ 0 w 94"/>
                <a:gd name="T1" fmla="*/ 126 h 126"/>
                <a:gd name="T2" fmla="*/ 0 w 94"/>
                <a:gd name="T3" fmla="*/ 0 h 126"/>
                <a:gd name="T4" fmla="*/ 49 w 94"/>
                <a:gd name="T5" fmla="*/ 0 h 126"/>
                <a:gd name="T6" fmla="*/ 78 w 94"/>
                <a:gd name="T7" fmla="*/ 9 h 126"/>
                <a:gd name="T8" fmla="*/ 90 w 94"/>
                <a:gd name="T9" fmla="*/ 35 h 126"/>
                <a:gd name="T10" fmla="*/ 81 w 94"/>
                <a:gd name="T11" fmla="*/ 59 h 126"/>
                <a:gd name="T12" fmla="*/ 72 w 94"/>
                <a:gd name="T13" fmla="*/ 66 h 126"/>
                <a:gd name="T14" fmla="*/ 84 w 94"/>
                <a:gd name="T15" fmla="*/ 76 h 126"/>
                <a:gd name="T16" fmla="*/ 88 w 94"/>
                <a:gd name="T17" fmla="*/ 89 h 126"/>
                <a:gd name="T18" fmla="*/ 89 w 94"/>
                <a:gd name="T19" fmla="*/ 108 h 126"/>
                <a:gd name="T20" fmla="*/ 91 w 94"/>
                <a:gd name="T21" fmla="*/ 121 h 126"/>
                <a:gd name="T22" fmla="*/ 94 w 94"/>
                <a:gd name="T23" fmla="*/ 126 h 126"/>
                <a:gd name="T24" fmla="*/ 66 w 94"/>
                <a:gd name="T25" fmla="*/ 126 h 126"/>
                <a:gd name="T26" fmla="*/ 64 w 94"/>
                <a:gd name="T27" fmla="*/ 119 h 126"/>
                <a:gd name="T28" fmla="*/ 63 w 94"/>
                <a:gd name="T29" fmla="*/ 102 h 126"/>
                <a:gd name="T30" fmla="*/ 59 w 94"/>
                <a:gd name="T31" fmla="*/ 85 h 126"/>
                <a:gd name="T32" fmla="*/ 51 w 94"/>
                <a:gd name="T33" fmla="*/ 77 h 126"/>
                <a:gd name="T34" fmla="*/ 43 w 94"/>
                <a:gd name="T35" fmla="*/ 76 h 126"/>
                <a:gd name="T36" fmla="*/ 27 w 94"/>
                <a:gd name="T37" fmla="*/ 76 h 126"/>
                <a:gd name="T38" fmla="*/ 27 w 94"/>
                <a:gd name="T39" fmla="*/ 126 h 126"/>
                <a:gd name="T40" fmla="*/ 0 w 94"/>
                <a:gd name="T41" fmla="*/ 126 h 126"/>
                <a:gd name="T42" fmla="*/ 27 w 94"/>
                <a:gd name="T43" fmla="*/ 56 h 126"/>
                <a:gd name="T44" fmla="*/ 42 w 94"/>
                <a:gd name="T45" fmla="*/ 56 h 126"/>
                <a:gd name="T46" fmla="*/ 59 w 94"/>
                <a:gd name="T47" fmla="*/ 51 h 126"/>
                <a:gd name="T48" fmla="*/ 63 w 94"/>
                <a:gd name="T49" fmla="*/ 38 h 126"/>
                <a:gd name="T50" fmla="*/ 56 w 94"/>
                <a:gd name="T51" fmla="*/ 24 h 126"/>
                <a:gd name="T52" fmla="*/ 43 w 94"/>
                <a:gd name="T53" fmla="*/ 22 h 126"/>
                <a:gd name="T54" fmla="*/ 27 w 94"/>
                <a:gd name="T55" fmla="*/ 22 h 126"/>
                <a:gd name="T56" fmla="*/ 27 w 94"/>
                <a:gd name="T57" fmla="*/ 5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" h="126">
                  <a:moveTo>
                    <a:pt x="0" y="12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1" y="0"/>
                    <a:pt x="71" y="3"/>
                    <a:pt x="78" y="9"/>
                  </a:cubicBezTo>
                  <a:cubicBezTo>
                    <a:pt x="86" y="15"/>
                    <a:pt x="90" y="24"/>
                    <a:pt x="90" y="35"/>
                  </a:cubicBezTo>
                  <a:cubicBezTo>
                    <a:pt x="90" y="45"/>
                    <a:pt x="87" y="53"/>
                    <a:pt x="81" y="59"/>
                  </a:cubicBezTo>
                  <a:cubicBezTo>
                    <a:pt x="79" y="62"/>
                    <a:pt x="76" y="64"/>
                    <a:pt x="72" y="66"/>
                  </a:cubicBezTo>
                  <a:cubicBezTo>
                    <a:pt x="77" y="68"/>
                    <a:pt x="81" y="71"/>
                    <a:pt x="84" y="76"/>
                  </a:cubicBezTo>
                  <a:cubicBezTo>
                    <a:pt x="85" y="79"/>
                    <a:pt x="87" y="83"/>
                    <a:pt x="88" y="89"/>
                  </a:cubicBezTo>
                  <a:cubicBezTo>
                    <a:pt x="88" y="91"/>
                    <a:pt x="88" y="97"/>
                    <a:pt x="89" y="108"/>
                  </a:cubicBezTo>
                  <a:cubicBezTo>
                    <a:pt x="90" y="115"/>
                    <a:pt x="90" y="119"/>
                    <a:pt x="91" y="121"/>
                  </a:cubicBezTo>
                  <a:cubicBezTo>
                    <a:pt x="92" y="122"/>
                    <a:pt x="92" y="124"/>
                    <a:pt x="94" y="126"/>
                  </a:cubicBezTo>
                  <a:cubicBezTo>
                    <a:pt x="66" y="126"/>
                    <a:pt x="66" y="126"/>
                    <a:pt x="66" y="126"/>
                  </a:cubicBezTo>
                  <a:cubicBezTo>
                    <a:pt x="65" y="124"/>
                    <a:pt x="64" y="121"/>
                    <a:pt x="64" y="119"/>
                  </a:cubicBezTo>
                  <a:cubicBezTo>
                    <a:pt x="64" y="117"/>
                    <a:pt x="63" y="112"/>
                    <a:pt x="63" y="102"/>
                  </a:cubicBezTo>
                  <a:cubicBezTo>
                    <a:pt x="62" y="94"/>
                    <a:pt x="61" y="88"/>
                    <a:pt x="59" y="85"/>
                  </a:cubicBezTo>
                  <a:cubicBezTo>
                    <a:pt x="57" y="81"/>
                    <a:pt x="55" y="78"/>
                    <a:pt x="51" y="77"/>
                  </a:cubicBezTo>
                  <a:cubicBezTo>
                    <a:pt x="49" y="77"/>
                    <a:pt x="46" y="76"/>
                    <a:pt x="43" y="76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7" y="126"/>
                    <a:pt x="27" y="126"/>
                    <a:pt x="27" y="126"/>
                  </a:cubicBezTo>
                  <a:lnTo>
                    <a:pt x="0" y="126"/>
                  </a:lnTo>
                  <a:close/>
                  <a:moveTo>
                    <a:pt x="27" y="56"/>
                  </a:moveTo>
                  <a:cubicBezTo>
                    <a:pt x="42" y="56"/>
                    <a:pt x="42" y="56"/>
                    <a:pt x="42" y="56"/>
                  </a:cubicBezTo>
                  <a:cubicBezTo>
                    <a:pt x="50" y="56"/>
                    <a:pt x="56" y="54"/>
                    <a:pt x="59" y="51"/>
                  </a:cubicBezTo>
                  <a:cubicBezTo>
                    <a:pt x="61" y="48"/>
                    <a:pt x="63" y="44"/>
                    <a:pt x="63" y="38"/>
                  </a:cubicBezTo>
                  <a:cubicBezTo>
                    <a:pt x="63" y="32"/>
                    <a:pt x="61" y="27"/>
                    <a:pt x="56" y="24"/>
                  </a:cubicBezTo>
                  <a:cubicBezTo>
                    <a:pt x="54" y="23"/>
                    <a:pt x="49" y="22"/>
                    <a:pt x="43" y="22"/>
                  </a:cubicBezTo>
                  <a:cubicBezTo>
                    <a:pt x="27" y="22"/>
                    <a:pt x="27" y="22"/>
                    <a:pt x="27" y="22"/>
                  </a:cubicBezTo>
                  <a:lnTo>
                    <a:pt x="27" y="56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28" name="Freeform 44"/>
            <p:cNvSpPr>
              <a:spLocks/>
            </p:cNvSpPr>
            <p:nvPr userDrawn="1"/>
          </p:nvSpPr>
          <p:spPr bwMode="auto">
            <a:xfrm>
              <a:off x="10448926" y="5881688"/>
              <a:ext cx="85725" cy="128588"/>
            </a:xfrm>
            <a:custGeom>
              <a:avLst/>
              <a:gdLst>
                <a:gd name="T0" fmla="*/ 0 w 88"/>
                <a:gd name="T1" fmla="*/ 92 h 132"/>
                <a:gd name="T2" fmla="*/ 27 w 88"/>
                <a:gd name="T3" fmla="*/ 92 h 132"/>
                <a:gd name="T4" fmla="*/ 31 w 88"/>
                <a:gd name="T5" fmla="*/ 103 h 132"/>
                <a:gd name="T6" fmla="*/ 44 w 88"/>
                <a:gd name="T7" fmla="*/ 110 h 132"/>
                <a:gd name="T8" fmla="*/ 57 w 88"/>
                <a:gd name="T9" fmla="*/ 105 h 132"/>
                <a:gd name="T10" fmla="*/ 61 w 88"/>
                <a:gd name="T11" fmla="*/ 95 h 132"/>
                <a:gd name="T12" fmla="*/ 54 w 88"/>
                <a:gd name="T13" fmla="*/ 82 h 132"/>
                <a:gd name="T14" fmla="*/ 47 w 88"/>
                <a:gd name="T15" fmla="*/ 78 h 132"/>
                <a:gd name="T16" fmla="*/ 38 w 88"/>
                <a:gd name="T17" fmla="*/ 75 h 132"/>
                <a:gd name="T18" fmla="*/ 15 w 88"/>
                <a:gd name="T19" fmla="*/ 64 h 132"/>
                <a:gd name="T20" fmla="*/ 2 w 88"/>
                <a:gd name="T21" fmla="*/ 35 h 132"/>
                <a:gd name="T22" fmla="*/ 11 w 88"/>
                <a:gd name="T23" fmla="*/ 11 h 132"/>
                <a:gd name="T24" fmla="*/ 41 w 88"/>
                <a:gd name="T25" fmla="*/ 0 h 132"/>
                <a:gd name="T26" fmla="*/ 76 w 88"/>
                <a:gd name="T27" fmla="*/ 16 h 132"/>
                <a:gd name="T28" fmla="*/ 83 w 88"/>
                <a:gd name="T29" fmla="*/ 36 h 132"/>
                <a:gd name="T30" fmla="*/ 57 w 88"/>
                <a:gd name="T31" fmla="*/ 36 h 132"/>
                <a:gd name="T32" fmla="*/ 52 w 88"/>
                <a:gd name="T33" fmla="*/ 26 h 132"/>
                <a:gd name="T34" fmla="*/ 41 w 88"/>
                <a:gd name="T35" fmla="*/ 22 h 132"/>
                <a:gd name="T36" fmla="*/ 31 w 88"/>
                <a:gd name="T37" fmla="*/ 25 h 132"/>
                <a:gd name="T38" fmla="*/ 27 w 88"/>
                <a:gd name="T39" fmla="*/ 35 h 132"/>
                <a:gd name="T40" fmla="*/ 33 w 88"/>
                <a:gd name="T41" fmla="*/ 46 h 132"/>
                <a:gd name="T42" fmla="*/ 51 w 88"/>
                <a:gd name="T43" fmla="*/ 54 h 132"/>
                <a:gd name="T44" fmla="*/ 76 w 88"/>
                <a:gd name="T45" fmla="*/ 66 h 132"/>
                <a:gd name="T46" fmla="*/ 88 w 88"/>
                <a:gd name="T47" fmla="*/ 93 h 132"/>
                <a:gd name="T48" fmla="*/ 77 w 88"/>
                <a:gd name="T49" fmla="*/ 121 h 132"/>
                <a:gd name="T50" fmla="*/ 44 w 88"/>
                <a:gd name="T51" fmla="*/ 132 h 132"/>
                <a:gd name="T52" fmla="*/ 8 w 88"/>
                <a:gd name="T53" fmla="*/ 114 h 132"/>
                <a:gd name="T54" fmla="*/ 0 w 88"/>
                <a:gd name="T55" fmla="*/ 9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" h="132">
                  <a:moveTo>
                    <a:pt x="0" y="92"/>
                  </a:moveTo>
                  <a:cubicBezTo>
                    <a:pt x="27" y="92"/>
                    <a:pt x="27" y="92"/>
                    <a:pt x="27" y="92"/>
                  </a:cubicBezTo>
                  <a:cubicBezTo>
                    <a:pt x="28" y="97"/>
                    <a:pt x="29" y="101"/>
                    <a:pt x="31" y="103"/>
                  </a:cubicBezTo>
                  <a:cubicBezTo>
                    <a:pt x="34" y="108"/>
                    <a:pt x="38" y="110"/>
                    <a:pt x="44" y="110"/>
                  </a:cubicBezTo>
                  <a:cubicBezTo>
                    <a:pt x="50" y="110"/>
                    <a:pt x="54" y="109"/>
                    <a:pt x="57" y="105"/>
                  </a:cubicBezTo>
                  <a:cubicBezTo>
                    <a:pt x="59" y="103"/>
                    <a:pt x="61" y="99"/>
                    <a:pt x="61" y="95"/>
                  </a:cubicBezTo>
                  <a:cubicBezTo>
                    <a:pt x="61" y="90"/>
                    <a:pt x="59" y="86"/>
                    <a:pt x="54" y="82"/>
                  </a:cubicBezTo>
                  <a:cubicBezTo>
                    <a:pt x="53" y="81"/>
                    <a:pt x="50" y="79"/>
                    <a:pt x="47" y="78"/>
                  </a:cubicBezTo>
                  <a:cubicBezTo>
                    <a:pt x="46" y="78"/>
                    <a:pt x="43" y="77"/>
                    <a:pt x="38" y="75"/>
                  </a:cubicBezTo>
                  <a:cubicBezTo>
                    <a:pt x="27" y="71"/>
                    <a:pt x="20" y="67"/>
                    <a:pt x="15" y="64"/>
                  </a:cubicBezTo>
                  <a:cubicBezTo>
                    <a:pt x="6" y="57"/>
                    <a:pt x="2" y="47"/>
                    <a:pt x="2" y="35"/>
                  </a:cubicBezTo>
                  <a:cubicBezTo>
                    <a:pt x="2" y="25"/>
                    <a:pt x="5" y="17"/>
                    <a:pt x="11" y="11"/>
                  </a:cubicBezTo>
                  <a:cubicBezTo>
                    <a:pt x="18" y="4"/>
                    <a:pt x="28" y="0"/>
                    <a:pt x="41" y="0"/>
                  </a:cubicBezTo>
                  <a:cubicBezTo>
                    <a:pt x="56" y="0"/>
                    <a:pt x="68" y="6"/>
                    <a:pt x="76" y="16"/>
                  </a:cubicBezTo>
                  <a:cubicBezTo>
                    <a:pt x="80" y="22"/>
                    <a:pt x="82" y="28"/>
                    <a:pt x="83" y="36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6" y="32"/>
                    <a:pt x="55" y="28"/>
                    <a:pt x="52" y="26"/>
                  </a:cubicBezTo>
                  <a:cubicBezTo>
                    <a:pt x="50" y="23"/>
                    <a:pt x="46" y="22"/>
                    <a:pt x="41" y="22"/>
                  </a:cubicBezTo>
                  <a:cubicBezTo>
                    <a:pt x="36" y="22"/>
                    <a:pt x="33" y="23"/>
                    <a:pt x="31" y="25"/>
                  </a:cubicBezTo>
                  <a:cubicBezTo>
                    <a:pt x="28" y="27"/>
                    <a:pt x="27" y="30"/>
                    <a:pt x="27" y="35"/>
                  </a:cubicBezTo>
                  <a:cubicBezTo>
                    <a:pt x="27" y="39"/>
                    <a:pt x="29" y="43"/>
                    <a:pt x="33" y="46"/>
                  </a:cubicBezTo>
                  <a:cubicBezTo>
                    <a:pt x="36" y="48"/>
                    <a:pt x="42" y="51"/>
                    <a:pt x="51" y="54"/>
                  </a:cubicBezTo>
                  <a:cubicBezTo>
                    <a:pt x="62" y="57"/>
                    <a:pt x="70" y="61"/>
                    <a:pt x="76" y="66"/>
                  </a:cubicBezTo>
                  <a:cubicBezTo>
                    <a:pt x="84" y="73"/>
                    <a:pt x="88" y="82"/>
                    <a:pt x="88" y="93"/>
                  </a:cubicBezTo>
                  <a:cubicBezTo>
                    <a:pt x="88" y="104"/>
                    <a:pt x="84" y="114"/>
                    <a:pt x="77" y="121"/>
                  </a:cubicBezTo>
                  <a:cubicBezTo>
                    <a:pt x="68" y="128"/>
                    <a:pt x="58" y="132"/>
                    <a:pt x="44" y="132"/>
                  </a:cubicBezTo>
                  <a:cubicBezTo>
                    <a:pt x="28" y="132"/>
                    <a:pt x="16" y="126"/>
                    <a:pt x="8" y="114"/>
                  </a:cubicBezTo>
                  <a:cubicBezTo>
                    <a:pt x="4" y="107"/>
                    <a:pt x="1" y="100"/>
                    <a:pt x="0" y="92"/>
                  </a:cubicBez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29" name="Freeform 45"/>
            <p:cNvSpPr>
              <a:spLocks/>
            </p:cNvSpPr>
            <p:nvPr userDrawn="1"/>
          </p:nvSpPr>
          <p:spPr bwMode="auto">
            <a:xfrm>
              <a:off x="10552113" y="5884863"/>
              <a:ext cx="92075" cy="122238"/>
            </a:xfrm>
            <a:custGeom>
              <a:avLst/>
              <a:gdLst>
                <a:gd name="T0" fmla="*/ 0 w 58"/>
                <a:gd name="T1" fmla="*/ 77 h 77"/>
                <a:gd name="T2" fmla="*/ 0 w 58"/>
                <a:gd name="T3" fmla="*/ 0 h 77"/>
                <a:gd name="T4" fmla="*/ 17 w 58"/>
                <a:gd name="T5" fmla="*/ 0 h 77"/>
                <a:gd name="T6" fmla="*/ 17 w 58"/>
                <a:gd name="T7" fmla="*/ 29 h 77"/>
                <a:gd name="T8" fmla="*/ 41 w 58"/>
                <a:gd name="T9" fmla="*/ 29 h 77"/>
                <a:gd name="T10" fmla="*/ 41 w 58"/>
                <a:gd name="T11" fmla="*/ 0 h 77"/>
                <a:gd name="T12" fmla="*/ 58 w 58"/>
                <a:gd name="T13" fmla="*/ 0 h 77"/>
                <a:gd name="T14" fmla="*/ 58 w 58"/>
                <a:gd name="T15" fmla="*/ 77 h 77"/>
                <a:gd name="T16" fmla="*/ 41 w 58"/>
                <a:gd name="T17" fmla="*/ 77 h 77"/>
                <a:gd name="T18" fmla="*/ 41 w 58"/>
                <a:gd name="T19" fmla="*/ 43 h 77"/>
                <a:gd name="T20" fmla="*/ 17 w 58"/>
                <a:gd name="T21" fmla="*/ 43 h 77"/>
                <a:gd name="T22" fmla="*/ 17 w 58"/>
                <a:gd name="T23" fmla="*/ 77 h 77"/>
                <a:gd name="T24" fmla="*/ 0 w 58"/>
                <a:gd name="T2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77">
                  <a:moveTo>
                    <a:pt x="0" y="77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29"/>
                  </a:lnTo>
                  <a:lnTo>
                    <a:pt x="41" y="29"/>
                  </a:lnTo>
                  <a:lnTo>
                    <a:pt x="41" y="0"/>
                  </a:lnTo>
                  <a:lnTo>
                    <a:pt x="58" y="0"/>
                  </a:lnTo>
                  <a:lnTo>
                    <a:pt x="58" y="77"/>
                  </a:lnTo>
                  <a:lnTo>
                    <a:pt x="41" y="77"/>
                  </a:lnTo>
                  <a:lnTo>
                    <a:pt x="41" y="43"/>
                  </a:lnTo>
                  <a:lnTo>
                    <a:pt x="17" y="43"/>
                  </a:lnTo>
                  <a:lnTo>
                    <a:pt x="17" y="77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30" name="Freeform 46"/>
            <p:cNvSpPr>
              <a:spLocks noEditPoints="1"/>
            </p:cNvSpPr>
            <p:nvPr userDrawn="1"/>
          </p:nvSpPr>
          <p:spPr bwMode="auto">
            <a:xfrm>
              <a:off x="10656888" y="5884863"/>
              <a:ext cx="104775" cy="122238"/>
            </a:xfrm>
            <a:custGeom>
              <a:avLst/>
              <a:gdLst>
                <a:gd name="T0" fmla="*/ 25 w 66"/>
                <a:gd name="T1" fmla="*/ 0 h 77"/>
                <a:gd name="T2" fmla="*/ 42 w 66"/>
                <a:gd name="T3" fmla="*/ 0 h 77"/>
                <a:gd name="T4" fmla="*/ 66 w 66"/>
                <a:gd name="T5" fmla="*/ 77 h 77"/>
                <a:gd name="T6" fmla="*/ 49 w 66"/>
                <a:gd name="T7" fmla="*/ 77 h 77"/>
                <a:gd name="T8" fmla="*/ 44 w 66"/>
                <a:gd name="T9" fmla="*/ 60 h 77"/>
                <a:gd name="T10" fmla="*/ 22 w 66"/>
                <a:gd name="T11" fmla="*/ 60 h 77"/>
                <a:gd name="T12" fmla="*/ 18 w 66"/>
                <a:gd name="T13" fmla="*/ 77 h 77"/>
                <a:gd name="T14" fmla="*/ 0 w 66"/>
                <a:gd name="T15" fmla="*/ 77 h 77"/>
                <a:gd name="T16" fmla="*/ 25 w 66"/>
                <a:gd name="T17" fmla="*/ 0 h 77"/>
                <a:gd name="T18" fmla="*/ 26 w 66"/>
                <a:gd name="T19" fmla="*/ 47 h 77"/>
                <a:gd name="T20" fmla="*/ 41 w 66"/>
                <a:gd name="T21" fmla="*/ 47 h 77"/>
                <a:gd name="T22" fmla="*/ 33 w 66"/>
                <a:gd name="T23" fmla="*/ 21 h 77"/>
                <a:gd name="T24" fmla="*/ 26 w 66"/>
                <a:gd name="T25" fmla="*/ 4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77">
                  <a:moveTo>
                    <a:pt x="25" y="0"/>
                  </a:moveTo>
                  <a:lnTo>
                    <a:pt x="42" y="0"/>
                  </a:lnTo>
                  <a:lnTo>
                    <a:pt x="66" y="77"/>
                  </a:lnTo>
                  <a:lnTo>
                    <a:pt x="49" y="77"/>
                  </a:lnTo>
                  <a:lnTo>
                    <a:pt x="44" y="60"/>
                  </a:lnTo>
                  <a:lnTo>
                    <a:pt x="22" y="60"/>
                  </a:lnTo>
                  <a:lnTo>
                    <a:pt x="18" y="77"/>
                  </a:lnTo>
                  <a:lnTo>
                    <a:pt x="0" y="77"/>
                  </a:lnTo>
                  <a:lnTo>
                    <a:pt x="25" y="0"/>
                  </a:lnTo>
                  <a:close/>
                  <a:moveTo>
                    <a:pt x="26" y="47"/>
                  </a:moveTo>
                  <a:lnTo>
                    <a:pt x="41" y="47"/>
                  </a:lnTo>
                  <a:lnTo>
                    <a:pt x="33" y="21"/>
                  </a:lnTo>
                  <a:lnTo>
                    <a:pt x="26" y="47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31" name="Freeform 47"/>
            <p:cNvSpPr>
              <a:spLocks noEditPoints="1"/>
            </p:cNvSpPr>
            <p:nvPr userDrawn="1"/>
          </p:nvSpPr>
          <p:spPr bwMode="auto">
            <a:xfrm>
              <a:off x="10775951" y="5884863"/>
              <a:ext cx="90488" cy="122238"/>
            </a:xfrm>
            <a:custGeom>
              <a:avLst/>
              <a:gdLst>
                <a:gd name="T0" fmla="*/ 0 w 93"/>
                <a:gd name="T1" fmla="*/ 126 h 126"/>
                <a:gd name="T2" fmla="*/ 0 w 93"/>
                <a:gd name="T3" fmla="*/ 0 h 126"/>
                <a:gd name="T4" fmla="*/ 48 w 93"/>
                <a:gd name="T5" fmla="*/ 0 h 126"/>
                <a:gd name="T6" fmla="*/ 77 w 93"/>
                <a:gd name="T7" fmla="*/ 9 h 126"/>
                <a:gd name="T8" fmla="*/ 89 w 93"/>
                <a:gd name="T9" fmla="*/ 35 h 126"/>
                <a:gd name="T10" fmla="*/ 81 w 93"/>
                <a:gd name="T11" fmla="*/ 59 h 126"/>
                <a:gd name="T12" fmla="*/ 71 w 93"/>
                <a:gd name="T13" fmla="*/ 66 h 126"/>
                <a:gd name="T14" fmla="*/ 83 w 93"/>
                <a:gd name="T15" fmla="*/ 76 h 126"/>
                <a:gd name="T16" fmla="*/ 87 w 93"/>
                <a:gd name="T17" fmla="*/ 89 h 126"/>
                <a:gd name="T18" fmla="*/ 89 w 93"/>
                <a:gd name="T19" fmla="*/ 108 h 126"/>
                <a:gd name="T20" fmla="*/ 91 w 93"/>
                <a:gd name="T21" fmla="*/ 121 h 126"/>
                <a:gd name="T22" fmla="*/ 93 w 93"/>
                <a:gd name="T23" fmla="*/ 126 h 126"/>
                <a:gd name="T24" fmla="*/ 65 w 93"/>
                <a:gd name="T25" fmla="*/ 126 h 126"/>
                <a:gd name="T26" fmla="*/ 63 w 93"/>
                <a:gd name="T27" fmla="*/ 119 h 126"/>
                <a:gd name="T28" fmla="*/ 62 w 93"/>
                <a:gd name="T29" fmla="*/ 102 h 126"/>
                <a:gd name="T30" fmla="*/ 59 w 93"/>
                <a:gd name="T31" fmla="*/ 85 h 126"/>
                <a:gd name="T32" fmla="*/ 50 w 93"/>
                <a:gd name="T33" fmla="*/ 77 h 126"/>
                <a:gd name="T34" fmla="*/ 42 w 93"/>
                <a:gd name="T35" fmla="*/ 76 h 126"/>
                <a:gd name="T36" fmla="*/ 27 w 93"/>
                <a:gd name="T37" fmla="*/ 76 h 126"/>
                <a:gd name="T38" fmla="*/ 27 w 93"/>
                <a:gd name="T39" fmla="*/ 126 h 126"/>
                <a:gd name="T40" fmla="*/ 0 w 93"/>
                <a:gd name="T41" fmla="*/ 126 h 126"/>
                <a:gd name="T42" fmla="*/ 27 w 93"/>
                <a:gd name="T43" fmla="*/ 56 h 126"/>
                <a:gd name="T44" fmla="*/ 41 w 93"/>
                <a:gd name="T45" fmla="*/ 56 h 126"/>
                <a:gd name="T46" fmla="*/ 58 w 93"/>
                <a:gd name="T47" fmla="*/ 51 h 126"/>
                <a:gd name="T48" fmla="*/ 62 w 93"/>
                <a:gd name="T49" fmla="*/ 38 h 126"/>
                <a:gd name="T50" fmla="*/ 56 w 93"/>
                <a:gd name="T51" fmla="*/ 24 h 126"/>
                <a:gd name="T52" fmla="*/ 42 w 93"/>
                <a:gd name="T53" fmla="*/ 22 h 126"/>
                <a:gd name="T54" fmla="*/ 27 w 93"/>
                <a:gd name="T55" fmla="*/ 22 h 126"/>
                <a:gd name="T56" fmla="*/ 27 w 93"/>
                <a:gd name="T57" fmla="*/ 5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3" h="126">
                  <a:moveTo>
                    <a:pt x="0" y="12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1" y="0"/>
                    <a:pt x="70" y="3"/>
                    <a:pt x="77" y="9"/>
                  </a:cubicBezTo>
                  <a:cubicBezTo>
                    <a:pt x="85" y="15"/>
                    <a:pt x="89" y="24"/>
                    <a:pt x="89" y="35"/>
                  </a:cubicBezTo>
                  <a:cubicBezTo>
                    <a:pt x="89" y="45"/>
                    <a:pt x="86" y="53"/>
                    <a:pt x="81" y="59"/>
                  </a:cubicBezTo>
                  <a:cubicBezTo>
                    <a:pt x="78" y="62"/>
                    <a:pt x="75" y="64"/>
                    <a:pt x="71" y="66"/>
                  </a:cubicBezTo>
                  <a:cubicBezTo>
                    <a:pt x="76" y="68"/>
                    <a:pt x="80" y="71"/>
                    <a:pt x="83" y="76"/>
                  </a:cubicBezTo>
                  <a:cubicBezTo>
                    <a:pt x="85" y="79"/>
                    <a:pt x="86" y="83"/>
                    <a:pt x="87" y="89"/>
                  </a:cubicBezTo>
                  <a:cubicBezTo>
                    <a:pt x="87" y="91"/>
                    <a:pt x="88" y="97"/>
                    <a:pt x="89" y="108"/>
                  </a:cubicBezTo>
                  <a:cubicBezTo>
                    <a:pt x="89" y="115"/>
                    <a:pt x="90" y="119"/>
                    <a:pt x="91" y="121"/>
                  </a:cubicBezTo>
                  <a:cubicBezTo>
                    <a:pt x="91" y="122"/>
                    <a:pt x="92" y="124"/>
                    <a:pt x="93" y="126"/>
                  </a:cubicBezTo>
                  <a:cubicBezTo>
                    <a:pt x="65" y="126"/>
                    <a:pt x="65" y="126"/>
                    <a:pt x="65" y="126"/>
                  </a:cubicBezTo>
                  <a:cubicBezTo>
                    <a:pt x="64" y="124"/>
                    <a:pt x="64" y="121"/>
                    <a:pt x="63" y="119"/>
                  </a:cubicBezTo>
                  <a:cubicBezTo>
                    <a:pt x="63" y="117"/>
                    <a:pt x="63" y="112"/>
                    <a:pt x="62" y="102"/>
                  </a:cubicBezTo>
                  <a:cubicBezTo>
                    <a:pt x="61" y="94"/>
                    <a:pt x="60" y="88"/>
                    <a:pt x="59" y="85"/>
                  </a:cubicBezTo>
                  <a:cubicBezTo>
                    <a:pt x="57" y="81"/>
                    <a:pt x="54" y="78"/>
                    <a:pt x="50" y="77"/>
                  </a:cubicBezTo>
                  <a:cubicBezTo>
                    <a:pt x="48" y="77"/>
                    <a:pt x="46" y="76"/>
                    <a:pt x="42" y="76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7" y="126"/>
                    <a:pt x="27" y="126"/>
                    <a:pt x="27" y="126"/>
                  </a:cubicBezTo>
                  <a:lnTo>
                    <a:pt x="0" y="126"/>
                  </a:lnTo>
                  <a:close/>
                  <a:moveTo>
                    <a:pt x="27" y="56"/>
                  </a:moveTo>
                  <a:cubicBezTo>
                    <a:pt x="41" y="56"/>
                    <a:pt x="41" y="56"/>
                    <a:pt x="41" y="56"/>
                  </a:cubicBezTo>
                  <a:cubicBezTo>
                    <a:pt x="50" y="56"/>
                    <a:pt x="55" y="54"/>
                    <a:pt x="58" y="51"/>
                  </a:cubicBezTo>
                  <a:cubicBezTo>
                    <a:pt x="61" y="48"/>
                    <a:pt x="62" y="44"/>
                    <a:pt x="62" y="38"/>
                  </a:cubicBezTo>
                  <a:cubicBezTo>
                    <a:pt x="62" y="32"/>
                    <a:pt x="60" y="27"/>
                    <a:pt x="56" y="24"/>
                  </a:cubicBezTo>
                  <a:cubicBezTo>
                    <a:pt x="53" y="23"/>
                    <a:pt x="48" y="22"/>
                    <a:pt x="42" y="22"/>
                  </a:cubicBezTo>
                  <a:cubicBezTo>
                    <a:pt x="27" y="22"/>
                    <a:pt x="27" y="22"/>
                    <a:pt x="27" y="22"/>
                  </a:cubicBezTo>
                  <a:lnTo>
                    <a:pt x="27" y="56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32" name="Freeform 48"/>
            <p:cNvSpPr>
              <a:spLocks/>
            </p:cNvSpPr>
            <p:nvPr userDrawn="1"/>
          </p:nvSpPr>
          <p:spPr bwMode="auto">
            <a:xfrm>
              <a:off x="10887076" y="5884863"/>
              <a:ext cx="25400" cy="122238"/>
            </a:xfrm>
            <a:custGeom>
              <a:avLst/>
              <a:gdLst>
                <a:gd name="T0" fmla="*/ 0 w 16"/>
                <a:gd name="T1" fmla="*/ 77 h 77"/>
                <a:gd name="T2" fmla="*/ 0 w 16"/>
                <a:gd name="T3" fmla="*/ 0 h 77"/>
                <a:gd name="T4" fmla="*/ 8 w 16"/>
                <a:gd name="T5" fmla="*/ 0 h 77"/>
                <a:gd name="T6" fmla="*/ 16 w 16"/>
                <a:gd name="T7" fmla="*/ 0 h 77"/>
                <a:gd name="T8" fmla="*/ 16 w 16"/>
                <a:gd name="T9" fmla="*/ 77 h 77"/>
                <a:gd name="T10" fmla="*/ 0 w 16"/>
                <a:gd name="T11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77">
                  <a:moveTo>
                    <a:pt x="0" y="77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16" y="0"/>
                  </a:lnTo>
                  <a:lnTo>
                    <a:pt x="16" y="77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33" name="Freeform 49"/>
            <p:cNvSpPr>
              <a:spLocks/>
            </p:cNvSpPr>
            <p:nvPr userDrawn="1"/>
          </p:nvSpPr>
          <p:spPr bwMode="auto">
            <a:xfrm>
              <a:off x="10936288" y="5884863"/>
              <a:ext cx="90488" cy="122238"/>
            </a:xfrm>
            <a:custGeom>
              <a:avLst/>
              <a:gdLst>
                <a:gd name="T0" fmla="*/ 0 w 57"/>
                <a:gd name="T1" fmla="*/ 77 h 77"/>
                <a:gd name="T2" fmla="*/ 0 w 57"/>
                <a:gd name="T3" fmla="*/ 0 h 77"/>
                <a:gd name="T4" fmla="*/ 17 w 57"/>
                <a:gd name="T5" fmla="*/ 0 h 77"/>
                <a:gd name="T6" fmla="*/ 41 w 57"/>
                <a:gd name="T7" fmla="*/ 50 h 77"/>
                <a:gd name="T8" fmla="*/ 41 w 57"/>
                <a:gd name="T9" fmla="*/ 0 h 77"/>
                <a:gd name="T10" fmla="*/ 57 w 57"/>
                <a:gd name="T11" fmla="*/ 0 h 77"/>
                <a:gd name="T12" fmla="*/ 57 w 57"/>
                <a:gd name="T13" fmla="*/ 77 h 77"/>
                <a:gd name="T14" fmla="*/ 41 w 57"/>
                <a:gd name="T15" fmla="*/ 77 h 77"/>
                <a:gd name="T16" fmla="*/ 16 w 57"/>
                <a:gd name="T17" fmla="*/ 27 h 77"/>
                <a:gd name="T18" fmla="*/ 16 w 57"/>
                <a:gd name="T19" fmla="*/ 77 h 77"/>
                <a:gd name="T20" fmla="*/ 0 w 57"/>
                <a:gd name="T21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77">
                  <a:moveTo>
                    <a:pt x="0" y="77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41" y="50"/>
                  </a:lnTo>
                  <a:lnTo>
                    <a:pt x="41" y="0"/>
                  </a:lnTo>
                  <a:lnTo>
                    <a:pt x="57" y="0"/>
                  </a:lnTo>
                  <a:lnTo>
                    <a:pt x="57" y="77"/>
                  </a:lnTo>
                  <a:lnTo>
                    <a:pt x="41" y="77"/>
                  </a:lnTo>
                  <a:lnTo>
                    <a:pt x="16" y="27"/>
                  </a:lnTo>
                  <a:lnTo>
                    <a:pt x="16" y="77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34" name="Freeform 50"/>
            <p:cNvSpPr>
              <a:spLocks/>
            </p:cNvSpPr>
            <p:nvPr userDrawn="1"/>
          </p:nvSpPr>
          <p:spPr bwMode="auto">
            <a:xfrm>
              <a:off x="11045826" y="5881688"/>
              <a:ext cx="100013" cy="128588"/>
            </a:xfrm>
            <a:custGeom>
              <a:avLst/>
              <a:gdLst>
                <a:gd name="T0" fmla="*/ 102 w 102"/>
                <a:gd name="T1" fmla="*/ 129 h 132"/>
                <a:gd name="T2" fmla="*/ 82 w 102"/>
                <a:gd name="T3" fmla="*/ 129 h 132"/>
                <a:gd name="T4" fmla="*/ 82 w 102"/>
                <a:gd name="T5" fmla="*/ 115 h 132"/>
                <a:gd name="T6" fmla="*/ 73 w 102"/>
                <a:gd name="T7" fmla="*/ 124 h 132"/>
                <a:gd name="T8" fmla="*/ 51 w 102"/>
                <a:gd name="T9" fmla="*/ 132 h 132"/>
                <a:gd name="T10" fmla="*/ 14 w 102"/>
                <a:gd name="T11" fmla="*/ 113 h 132"/>
                <a:gd name="T12" fmla="*/ 0 w 102"/>
                <a:gd name="T13" fmla="*/ 67 h 132"/>
                <a:gd name="T14" fmla="*/ 14 w 102"/>
                <a:gd name="T15" fmla="*/ 20 h 132"/>
                <a:gd name="T16" fmla="*/ 54 w 102"/>
                <a:gd name="T17" fmla="*/ 0 h 132"/>
                <a:gd name="T18" fmla="*/ 89 w 102"/>
                <a:gd name="T19" fmla="*/ 16 h 132"/>
                <a:gd name="T20" fmla="*/ 100 w 102"/>
                <a:gd name="T21" fmla="*/ 39 h 132"/>
                <a:gd name="T22" fmla="*/ 100 w 102"/>
                <a:gd name="T23" fmla="*/ 45 h 132"/>
                <a:gd name="T24" fmla="*/ 74 w 102"/>
                <a:gd name="T25" fmla="*/ 45 h 132"/>
                <a:gd name="T26" fmla="*/ 70 w 102"/>
                <a:gd name="T27" fmla="*/ 32 h 132"/>
                <a:gd name="T28" fmla="*/ 53 w 102"/>
                <a:gd name="T29" fmla="*/ 23 h 132"/>
                <a:gd name="T30" fmla="*/ 34 w 102"/>
                <a:gd name="T31" fmla="*/ 35 h 132"/>
                <a:gd name="T32" fmla="*/ 27 w 102"/>
                <a:gd name="T33" fmla="*/ 66 h 132"/>
                <a:gd name="T34" fmla="*/ 35 w 102"/>
                <a:gd name="T35" fmla="*/ 99 h 132"/>
                <a:gd name="T36" fmla="*/ 54 w 102"/>
                <a:gd name="T37" fmla="*/ 109 h 132"/>
                <a:gd name="T38" fmla="*/ 72 w 102"/>
                <a:gd name="T39" fmla="*/ 100 h 132"/>
                <a:gd name="T40" fmla="*/ 77 w 102"/>
                <a:gd name="T41" fmla="*/ 81 h 132"/>
                <a:gd name="T42" fmla="*/ 55 w 102"/>
                <a:gd name="T43" fmla="*/ 81 h 132"/>
                <a:gd name="T44" fmla="*/ 55 w 102"/>
                <a:gd name="T45" fmla="*/ 61 h 132"/>
                <a:gd name="T46" fmla="*/ 102 w 102"/>
                <a:gd name="T47" fmla="*/ 61 h 132"/>
                <a:gd name="T48" fmla="*/ 102 w 102"/>
                <a:gd name="T49" fmla="*/ 1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2" h="132">
                  <a:moveTo>
                    <a:pt x="102" y="129"/>
                  </a:moveTo>
                  <a:cubicBezTo>
                    <a:pt x="82" y="129"/>
                    <a:pt x="82" y="129"/>
                    <a:pt x="82" y="129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79" y="119"/>
                    <a:pt x="76" y="122"/>
                    <a:pt x="73" y="124"/>
                  </a:cubicBezTo>
                  <a:cubicBezTo>
                    <a:pt x="67" y="129"/>
                    <a:pt x="59" y="132"/>
                    <a:pt x="51" y="132"/>
                  </a:cubicBezTo>
                  <a:cubicBezTo>
                    <a:pt x="35" y="132"/>
                    <a:pt x="23" y="125"/>
                    <a:pt x="14" y="113"/>
                  </a:cubicBezTo>
                  <a:cubicBezTo>
                    <a:pt x="5" y="101"/>
                    <a:pt x="0" y="85"/>
                    <a:pt x="0" y="67"/>
                  </a:cubicBezTo>
                  <a:cubicBezTo>
                    <a:pt x="0" y="48"/>
                    <a:pt x="5" y="33"/>
                    <a:pt x="14" y="20"/>
                  </a:cubicBezTo>
                  <a:cubicBezTo>
                    <a:pt x="24" y="7"/>
                    <a:pt x="37" y="0"/>
                    <a:pt x="54" y="0"/>
                  </a:cubicBezTo>
                  <a:cubicBezTo>
                    <a:pt x="68" y="0"/>
                    <a:pt x="79" y="5"/>
                    <a:pt x="89" y="16"/>
                  </a:cubicBezTo>
                  <a:cubicBezTo>
                    <a:pt x="94" y="23"/>
                    <a:pt x="98" y="30"/>
                    <a:pt x="100" y="39"/>
                  </a:cubicBezTo>
                  <a:cubicBezTo>
                    <a:pt x="100" y="40"/>
                    <a:pt x="100" y="42"/>
                    <a:pt x="100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3" y="40"/>
                    <a:pt x="72" y="35"/>
                    <a:pt x="70" y="32"/>
                  </a:cubicBezTo>
                  <a:cubicBezTo>
                    <a:pt x="66" y="26"/>
                    <a:pt x="60" y="23"/>
                    <a:pt x="53" y="23"/>
                  </a:cubicBezTo>
                  <a:cubicBezTo>
                    <a:pt x="45" y="23"/>
                    <a:pt x="39" y="27"/>
                    <a:pt x="34" y="35"/>
                  </a:cubicBezTo>
                  <a:cubicBezTo>
                    <a:pt x="30" y="43"/>
                    <a:pt x="27" y="53"/>
                    <a:pt x="27" y="66"/>
                  </a:cubicBezTo>
                  <a:cubicBezTo>
                    <a:pt x="27" y="80"/>
                    <a:pt x="30" y="91"/>
                    <a:pt x="35" y="99"/>
                  </a:cubicBezTo>
                  <a:cubicBezTo>
                    <a:pt x="39" y="106"/>
                    <a:pt x="46" y="109"/>
                    <a:pt x="54" y="109"/>
                  </a:cubicBezTo>
                  <a:cubicBezTo>
                    <a:pt x="62" y="109"/>
                    <a:pt x="68" y="106"/>
                    <a:pt x="72" y="100"/>
                  </a:cubicBezTo>
                  <a:cubicBezTo>
                    <a:pt x="75" y="95"/>
                    <a:pt x="77" y="89"/>
                    <a:pt x="77" y="81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102" y="61"/>
                    <a:pt x="102" y="61"/>
                    <a:pt x="102" y="61"/>
                  </a:cubicBezTo>
                  <a:lnTo>
                    <a:pt x="102" y="129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35" name="Freeform 51"/>
            <p:cNvSpPr>
              <a:spLocks/>
            </p:cNvSpPr>
            <p:nvPr userDrawn="1"/>
          </p:nvSpPr>
          <p:spPr bwMode="auto">
            <a:xfrm>
              <a:off x="11169651" y="5981700"/>
              <a:ext cx="26988" cy="25400"/>
            </a:xfrm>
            <a:custGeom>
              <a:avLst/>
              <a:gdLst>
                <a:gd name="T0" fmla="*/ 17 w 17"/>
                <a:gd name="T1" fmla="*/ 0 h 16"/>
                <a:gd name="T2" fmla="*/ 17 w 17"/>
                <a:gd name="T3" fmla="*/ 16 h 16"/>
                <a:gd name="T4" fmla="*/ 0 w 17"/>
                <a:gd name="T5" fmla="*/ 16 h 16"/>
                <a:gd name="T6" fmla="*/ 0 w 17"/>
                <a:gd name="T7" fmla="*/ 0 h 16"/>
                <a:gd name="T8" fmla="*/ 9 w 17"/>
                <a:gd name="T9" fmla="*/ 0 h 16"/>
                <a:gd name="T10" fmla="*/ 17 w 17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6">
                  <a:moveTo>
                    <a:pt x="17" y="0"/>
                  </a:moveTo>
                  <a:lnTo>
                    <a:pt x="17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ou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2990809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2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eck 21"/>
          <p:cNvSpPr/>
          <p:nvPr userDrawn="1"/>
        </p:nvSpPr>
        <p:spPr bwMode="gray">
          <a:xfrm>
            <a:off x="0" y="5632453"/>
            <a:ext cx="10901363" cy="7191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 defTabSz="457171" eaLnBrk="1">
              <a:lnSpc>
                <a:spcPct val="90000"/>
              </a:lnSpc>
              <a:spcBef>
                <a:spcPct val="50000"/>
              </a:spcBef>
              <a:buClr>
                <a:srgbClr val="E20074"/>
              </a:buClr>
              <a:buSzPct val="75000"/>
              <a:buFont typeface="Wingdings" pitchFamily="2" charset="2"/>
              <a:buNone/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 sz="2400"/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Ultra (24) 28 32 pt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49" y="1476374"/>
            <a:ext cx="5364787" cy="435610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80975" indent="-180000">
              <a:buClr>
                <a:schemeClr val="tx1"/>
              </a:buClr>
              <a:defRPr sz="1400"/>
            </a:lvl3pPr>
            <a:lvl4pPr marL="360000" indent="-180000">
              <a:buClr>
                <a:schemeClr val="tx1"/>
              </a:buClr>
              <a:defRPr sz="1400"/>
            </a:lvl4pPr>
            <a:lvl5pPr marL="0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  <a:defRPr sz="1400" b="1">
                <a:solidFill>
                  <a:schemeClr val="tx2"/>
                </a:solidFill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Quotations/lead-in</a:t>
            </a:r>
          </a:p>
        </p:txBody>
      </p:sp>
      <p:sp>
        <p:nvSpPr>
          <p:cNvPr id="8" name="Inhaltsplatzhalter 3"/>
          <p:cNvSpPr>
            <a:spLocks noGrp="1"/>
          </p:cNvSpPr>
          <p:nvPr>
            <p:ph sz="half" idx="13" hasCustomPrompt="1"/>
          </p:nvPr>
        </p:nvSpPr>
        <p:spPr>
          <a:xfrm>
            <a:off x="5831850" y="1476374"/>
            <a:ext cx="5364787" cy="435610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en-US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0" lvl="4" indent="0" algn="l" defTabSz="576226" rtl="0" eaLnBrk="1" fontAlgn="base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None/>
            </a:pPr>
            <a:r>
              <a:rPr lang="en-US" dirty="0"/>
              <a:t>Quotations/lead-in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r>
              <a:rPr lang="en-US" noProof="0" dirty="0" err="1"/>
              <a:t>dd.mm.yyyy</a:t>
            </a:r>
            <a:endParaRPr lang="en-US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‹Nr.›</a:t>
            </a:fld>
            <a:endParaRPr lang="en-US" noProof="0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– Strictly confidential, Confidential, Internal –     Author/Presentation Topic</a:t>
            </a:r>
          </a:p>
        </p:txBody>
      </p:sp>
    </p:spTree>
    <p:extLst>
      <p:ext uri="{BB962C8B-B14F-4D97-AF65-F5344CB8AC3E}">
        <p14:creationId xmlns:p14="http://schemas.microsoft.com/office/powerpoint/2010/main" val="32677397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out (3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9440211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6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5" name="Objek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eck 21"/>
          <p:cNvSpPr/>
          <p:nvPr userDrawn="1"/>
        </p:nvSpPr>
        <p:spPr bwMode="gray">
          <a:xfrm>
            <a:off x="0" y="5632453"/>
            <a:ext cx="10901363" cy="7191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 defTabSz="457171" eaLnBrk="1">
              <a:lnSpc>
                <a:spcPct val="90000"/>
              </a:lnSpc>
              <a:spcBef>
                <a:spcPct val="50000"/>
              </a:spcBef>
              <a:buClr>
                <a:srgbClr val="E20074"/>
              </a:buClr>
              <a:buSzPct val="75000"/>
              <a:buFont typeface="Wingdings" pitchFamily="2" charset="2"/>
              <a:buNone/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 sz="2400"/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Ultra (24) 28 32 pt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1476374"/>
            <a:ext cx="3528000" cy="435610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80975" indent="-180000">
              <a:buClr>
                <a:schemeClr val="tx1"/>
              </a:buClr>
              <a:defRPr sz="1400"/>
            </a:lvl3pPr>
            <a:lvl4pPr marL="360000" indent="-180000">
              <a:buClr>
                <a:schemeClr val="tx1"/>
              </a:buClr>
              <a:defRPr sz="1400"/>
            </a:lvl4pPr>
            <a:lvl5pPr marL="0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  <a:defRPr lang="en-US" sz="1400" b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0" lvl="4" indent="0" algn="l" defTabSz="576226" rtl="0" eaLnBrk="1" fontAlgn="base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None/>
            </a:pPr>
            <a:r>
              <a:rPr lang="en-US" dirty="0"/>
              <a:t>Quotations/lead-in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3996162" y="1476374"/>
            <a:ext cx="3528000" cy="435610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en-US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0" lvl="4" indent="0" algn="l" defTabSz="576226" rtl="0" eaLnBrk="1" fontAlgn="base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None/>
            </a:pPr>
            <a:r>
              <a:rPr lang="en-US" dirty="0"/>
              <a:t>Quotations/lead-in</a:t>
            </a:r>
          </a:p>
        </p:txBody>
      </p:sp>
      <p:sp>
        <p:nvSpPr>
          <p:cNvPr id="8" name="Inhaltsplatzhalter 3"/>
          <p:cNvSpPr>
            <a:spLocks noGrp="1"/>
          </p:cNvSpPr>
          <p:nvPr>
            <p:ph sz="half" idx="13" hasCustomPrompt="1"/>
          </p:nvPr>
        </p:nvSpPr>
        <p:spPr>
          <a:xfrm>
            <a:off x="7668475" y="1476374"/>
            <a:ext cx="3528000" cy="435610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en-US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0" lvl="4" indent="0" algn="l" defTabSz="576226" rtl="0" eaLnBrk="1" fontAlgn="base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None/>
            </a:pPr>
            <a:r>
              <a:rPr lang="en-US" dirty="0"/>
              <a:t>Quotations/lead-in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r>
              <a:rPr lang="en-US" noProof="0" dirty="0" err="1"/>
              <a:t>dd.mm.yyyy</a:t>
            </a:r>
            <a:endParaRPr lang="en-US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‹Nr.›</a:t>
            </a:fld>
            <a:endParaRPr lang="en-US" noProof="0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– Strictly confidential, Confidential, Internal –     Author/Presentation Topic</a:t>
            </a:r>
          </a:p>
        </p:txBody>
      </p:sp>
    </p:spTree>
    <p:extLst>
      <p:ext uri="{BB962C8B-B14F-4D97-AF65-F5344CB8AC3E}">
        <p14:creationId xmlns:p14="http://schemas.microsoft.com/office/powerpoint/2010/main" val="7996278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ndout (4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2574031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0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5" name="Objek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eck 21"/>
          <p:cNvSpPr/>
          <p:nvPr userDrawn="1"/>
        </p:nvSpPr>
        <p:spPr bwMode="gray">
          <a:xfrm>
            <a:off x="0" y="5632453"/>
            <a:ext cx="10901363" cy="7191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 defTabSz="457171" eaLnBrk="1">
              <a:lnSpc>
                <a:spcPct val="90000"/>
              </a:lnSpc>
              <a:spcBef>
                <a:spcPct val="50000"/>
              </a:spcBef>
              <a:buClr>
                <a:srgbClr val="E20074"/>
              </a:buClr>
              <a:buSzPct val="75000"/>
              <a:buFont typeface="Wingdings" pitchFamily="2" charset="2"/>
              <a:buNone/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 sz="2400"/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Ultra (24) 28 32 pt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1476374"/>
            <a:ext cx="2610000" cy="435610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80975" indent="-180000">
              <a:buClr>
                <a:schemeClr val="tx1"/>
              </a:buClr>
              <a:defRPr sz="1400"/>
            </a:lvl3pPr>
            <a:lvl4pPr marL="360000" indent="-180000">
              <a:buClr>
                <a:schemeClr val="tx1"/>
              </a:buClr>
              <a:defRPr sz="1400"/>
            </a:lvl4pPr>
            <a:lvl5pPr marL="0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  <a:defRPr lang="en-US" sz="1400" b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0" lvl="4" indent="0" algn="l" defTabSz="576226" rtl="0" eaLnBrk="1" fontAlgn="base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None/>
            </a:pPr>
            <a:r>
              <a:rPr lang="en-US" dirty="0"/>
              <a:t>Quotations/lead-in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3078014" y="1476374"/>
            <a:ext cx="2610000" cy="435610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en-US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0" lvl="4" indent="0" algn="l" defTabSz="576226" rtl="0" eaLnBrk="1" fontAlgn="base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None/>
            </a:pPr>
            <a:r>
              <a:rPr lang="en-US" dirty="0"/>
              <a:t>Quotations/lead-in</a:t>
            </a:r>
          </a:p>
        </p:txBody>
      </p:sp>
      <p:sp>
        <p:nvSpPr>
          <p:cNvPr id="8" name="Inhaltsplatzhalter 3"/>
          <p:cNvSpPr>
            <a:spLocks noGrp="1"/>
          </p:cNvSpPr>
          <p:nvPr>
            <p:ph sz="half" idx="13" hasCustomPrompt="1"/>
          </p:nvPr>
        </p:nvSpPr>
        <p:spPr>
          <a:xfrm>
            <a:off x="5831851" y="1476374"/>
            <a:ext cx="2610000" cy="435610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en-US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0" lvl="4" indent="0" algn="l" defTabSz="576226" rtl="0" eaLnBrk="1" fontAlgn="base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None/>
            </a:pPr>
            <a:r>
              <a:rPr lang="en-US" dirty="0"/>
              <a:t>Quotations/lead-in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half" idx="14" hasCustomPrompt="1"/>
          </p:nvPr>
        </p:nvSpPr>
        <p:spPr>
          <a:xfrm>
            <a:off x="8586638" y="1476374"/>
            <a:ext cx="2610000" cy="435610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baseline="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en-US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0" lvl="4" indent="0" algn="l" defTabSz="576226" rtl="0" eaLnBrk="1" fontAlgn="base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None/>
            </a:pPr>
            <a:r>
              <a:rPr lang="en-US" dirty="0"/>
              <a:t>Quotations/lead-in</a:t>
            </a:r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r>
              <a:rPr lang="en-US" noProof="0" dirty="0" err="1"/>
              <a:t>dd.mm.yyyy</a:t>
            </a:r>
            <a:endParaRPr lang="en-US" noProof="0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‹Nr.›</a:t>
            </a:fld>
            <a:endParaRPr lang="en-US" noProof="0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– Strictly confidential, Confidential, Internal –     Author/Presentation Topic</a:t>
            </a:r>
          </a:p>
        </p:txBody>
      </p:sp>
    </p:spTree>
    <p:extLst>
      <p:ext uri="{BB962C8B-B14F-4D97-AF65-F5344CB8AC3E}">
        <p14:creationId xmlns:p14="http://schemas.microsoft.com/office/powerpoint/2010/main" val="369785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vertical left">
    <p:bg bwMode="ltGray"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5" name="Objek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/>
          <p:cNvSpPr/>
          <p:nvPr userDrawn="1"/>
        </p:nvSpPr>
        <p:spPr bwMode="white">
          <a:xfrm>
            <a:off x="0" y="0"/>
            <a:ext cx="5761038" cy="6480175"/>
          </a:xfrm>
          <a:prstGeom prst="rect">
            <a:avLst/>
          </a:prstGeom>
          <a:solidFill>
            <a:schemeClr val="tx2"/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eaLnBrk="1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en-US" sz="1800" dirty="0">
              <a:cs typeface="TeleGrotesk Next" pitchFamily="2" charset="0"/>
            </a:endParaRPr>
          </a:p>
        </p:txBody>
      </p:sp>
      <p:sp>
        <p:nvSpPr>
          <p:cNvPr id="6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23851" y="323851"/>
            <a:ext cx="5113337" cy="2465070"/>
          </a:xfrm>
          <a:noFill/>
        </p:spPr>
        <p:txBody>
          <a:bodyPr wrap="square" lIns="0" tIns="0">
            <a:noAutofit/>
          </a:bodyPr>
          <a:lstStyle>
            <a:lvl1pPr>
              <a:defRPr sz="6000" smtClean="0">
                <a:solidFill>
                  <a:schemeClr val="bg1"/>
                </a:solidFill>
                <a:latin typeface="TeleGrotesk Next Ultra" pitchFamily="2" charset="0"/>
                <a:sym typeface="TeleGrotesk Next Ultra" pitchFamily="2" charset="0"/>
              </a:defRPr>
            </a:lvl1pPr>
          </a:lstStyle>
          <a:p>
            <a:r>
              <a:rPr lang="en-US" dirty="0"/>
              <a:t>next Ultra</a:t>
            </a:r>
            <a:br>
              <a:rPr lang="en-US" dirty="0"/>
            </a:br>
            <a:r>
              <a:rPr lang="en-US" dirty="0"/>
              <a:t>(60) 75 90 PT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323850" y="3240088"/>
            <a:ext cx="5113338" cy="10080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mtClean="0">
                <a:solidFill>
                  <a:schemeClr val="bg1"/>
                </a:solidFill>
              </a:defRPr>
            </a:lvl1pPr>
            <a:lvl2pPr>
              <a:defRPr lang="de-DE" smtClean="0">
                <a:solidFill>
                  <a:schemeClr val="bg1"/>
                </a:solidFill>
              </a:defRPr>
            </a:lvl2pPr>
            <a:lvl3pPr>
              <a:defRPr lang="de-DE" smtClean="0">
                <a:solidFill>
                  <a:schemeClr val="bg1"/>
                </a:solidFill>
              </a:defRPr>
            </a:lvl3pPr>
            <a:lvl4pPr>
              <a:defRPr lang="de-DE" smtClean="0">
                <a:solidFill>
                  <a:schemeClr val="bg1"/>
                </a:solidFill>
              </a:defRPr>
            </a:lvl4pPr>
            <a:lvl5pPr>
              <a:defRPr lang="de-DE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</a:t>
            </a:r>
            <a:r>
              <a:rPr lang="en-US" dirty="0" err="1"/>
              <a:t>TeleGrotesk</a:t>
            </a:r>
            <a:r>
              <a:rPr lang="en-US" dirty="0"/>
              <a:t> Next bold18 </a:t>
            </a:r>
            <a:r>
              <a:rPr lang="en-US" dirty="0" err="1"/>
              <a:t>pt</a:t>
            </a:r>
            <a:endParaRPr lang="en-US" dirty="0"/>
          </a:p>
        </p:txBody>
      </p:sp>
      <p:grpSp>
        <p:nvGrpSpPr>
          <p:cNvPr id="36" name="Gruppieren 35"/>
          <p:cNvGrpSpPr/>
          <p:nvPr userDrawn="1"/>
        </p:nvGrpSpPr>
        <p:grpSpPr bwMode="black">
          <a:xfrm>
            <a:off x="323850" y="5511800"/>
            <a:ext cx="1314450" cy="649288"/>
            <a:chOff x="323850" y="5511800"/>
            <a:chExt cx="1314450" cy="649288"/>
          </a:xfrm>
        </p:grpSpPr>
        <p:sp>
          <p:nvSpPr>
            <p:cNvPr id="8" name="Freeform 26"/>
            <p:cNvSpPr>
              <a:spLocks/>
            </p:cNvSpPr>
            <p:nvPr userDrawn="1"/>
          </p:nvSpPr>
          <p:spPr bwMode="black">
            <a:xfrm>
              <a:off x="323850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42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42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9" name="Freeform 27"/>
            <p:cNvSpPr>
              <a:spLocks/>
            </p:cNvSpPr>
            <p:nvPr userDrawn="1"/>
          </p:nvSpPr>
          <p:spPr bwMode="black">
            <a:xfrm>
              <a:off x="723900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3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10" name="Freeform 28"/>
            <p:cNvSpPr>
              <a:spLocks/>
            </p:cNvSpPr>
            <p:nvPr userDrawn="1"/>
          </p:nvSpPr>
          <p:spPr bwMode="black">
            <a:xfrm>
              <a:off x="1116013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39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11" name="Freeform 29"/>
            <p:cNvSpPr>
              <a:spLocks/>
            </p:cNvSpPr>
            <p:nvPr userDrawn="1"/>
          </p:nvSpPr>
          <p:spPr bwMode="black">
            <a:xfrm>
              <a:off x="1508125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4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4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12" name="Freeform 30"/>
            <p:cNvSpPr>
              <a:spLocks/>
            </p:cNvSpPr>
            <p:nvPr userDrawn="1"/>
          </p:nvSpPr>
          <p:spPr bwMode="black">
            <a:xfrm>
              <a:off x="323850" y="5511800"/>
              <a:ext cx="530225" cy="649288"/>
            </a:xfrm>
            <a:custGeom>
              <a:avLst/>
              <a:gdLst>
                <a:gd name="T0" fmla="*/ 306 w 310"/>
                <a:gd name="T1" fmla="*/ 0 h 378"/>
                <a:gd name="T2" fmla="*/ 4 w 310"/>
                <a:gd name="T3" fmla="*/ 0 h 378"/>
                <a:gd name="T4" fmla="*/ 0 w 310"/>
                <a:gd name="T5" fmla="*/ 133 h 378"/>
                <a:gd name="T6" fmla="*/ 20 w 310"/>
                <a:gd name="T7" fmla="*/ 136 h 378"/>
                <a:gd name="T8" fmla="*/ 51 w 310"/>
                <a:gd name="T9" fmla="*/ 49 h 378"/>
                <a:gd name="T10" fmla="*/ 125 w 310"/>
                <a:gd name="T11" fmla="*/ 18 h 378"/>
                <a:gd name="T12" fmla="*/ 125 w 310"/>
                <a:gd name="T13" fmla="*/ 297 h 378"/>
                <a:gd name="T14" fmla="*/ 114 w 310"/>
                <a:gd name="T15" fmla="*/ 344 h 378"/>
                <a:gd name="T16" fmla="*/ 84 w 310"/>
                <a:gd name="T17" fmla="*/ 356 h 378"/>
                <a:gd name="T18" fmla="*/ 62 w 310"/>
                <a:gd name="T19" fmla="*/ 356 h 378"/>
                <a:gd name="T20" fmla="*/ 62 w 310"/>
                <a:gd name="T21" fmla="*/ 378 h 378"/>
                <a:gd name="T22" fmla="*/ 248 w 310"/>
                <a:gd name="T23" fmla="*/ 378 h 378"/>
                <a:gd name="T24" fmla="*/ 248 w 310"/>
                <a:gd name="T25" fmla="*/ 356 h 378"/>
                <a:gd name="T26" fmla="*/ 227 w 310"/>
                <a:gd name="T27" fmla="*/ 356 h 378"/>
                <a:gd name="T28" fmla="*/ 196 w 310"/>
                <a:gd name="T29" fmla="*/ 344 h 378"/>
                <a:gd name="T30" fmla="*/ 185 w 310"/>
                <a:gd name="T31" fmla="*/ 297 h 378"/>
                <a:gd name="T32" fmla="*/ 185 w 310"/>
                <a:gd name="T33" fmla="*/ 18 h 378"/>
                <a:gd name="T34" fmla="*/ 259 w 310"/>
                <a:gd name="T35" fmla="*/ 49 h 378"/>
                <a:gd name="T36" fmla="*/ 290 w 310"/>
                <a:gd name="T37" fmla="*/ 136 h 378"/>
                <a:gd name="T38" fmla="*/ 310 w 310"/>
                <a:gd name="T39" fmla="*/ 133 h 378"/>
                <a:gd name="T40" fmla="*/ 306 w 310"/>
                <a:gd name="T4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0" h="378">
                  <a:moveTo>
                    <a:pt x="30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0" y="136"/>
                    <a:pt x="20" y="136"/>
                    <a:pt x="20" y="136"/>
                  </a:cubicBezTo>
                  <a:cubicBezTo>
                    <a:pt x="24" y="97"/>
                    <a:pt x="34" y="68"/>
                    <a:pt x="51" y="49"/>
                  </a:cubicBezTo>
                  <a:cubicBezTo>
                    <a:pt x="69" y="29"/>
                    <a:pt x="93" y="19"/>
                    <a:pt x="125" y="18"/>
                  </a:cubicBezTo>
                  <a:cubicBezTo>
                    <a:pt x="125" y="297"/>
                    <a:pt x="125" y="297"/>
                    <a:pt x="125" y="297"/>
                  </a:cubicBezTo>
                  <a:cubicBezTo>
                    <a:pt x="125" y="321"/>
                    <a:pt x="122" y="337"/>
                    <a:pt x="114" y="344"/>
                  </a:cubicBezTo>
                  <a:cubicBezTo>
                    <a:pt x="108" y="350"/>
                    <a:pt x="98" y="354"/>
                    <a:pt x="84" y="356"/>
                  </a:cubicBezTo>
                  <a:cubicBezTo>
                    <a:pt x="79" y="356"/>
                    <a:pt x="72" y="356"/>
                    <a:pt x="62" y="356"/>
                  </a:cubicBezTo>
                  <a:cubicBezTo>
                    <a:pt x="62" y="378"/>
                    <a:pt x="62" y="378"/>
                    <a:pt x="62" y="378"/>
                  </a:cubicBezTo>
                  <a:cubicBezTo>
                    <a:pt x="248" y="378"/>
                    <a:pt x="248" y="378"/>
                    <a:pt x="248" y="378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38" y="356"/>
                    <a:pt x="231" y="356"/>
                    <a:pt x="227" y="356"/>
                  </a:cubicBezTo>
                  <a:cubicBezTo>
                    <a:pt x="212" y="354"/>
                    <a:pt x="202" y="350"/>
                    <a:pt x="196" y="344"/>
                  </a:cubicBezTo>
                  <a:cubicBezTo>
                    <a:pt x="189" y="337"/>
                    <a:pt x="185" y="321"/>
                    <a:pt x="185" y="297"/>
                  </a:cubicBezTo>
                  <a:cubicBezTo>
                    <a:pt x="185" y="18"/>
                    <a:pt x="185" y="18"/>
                    <a:pt x="185" y="18"/>
                  </a:cubicBezTo>
                  <a:cubicBezTo>
                    <a:pt x="217" y="19"/>
                    <a:pt x="241" y="29"/>
                    <a:pt x="259" y="49"/>
                  </a:cubicBezTo>
                  <a:cubicBezTo>
                    <a:pt x="276" y="68"/>
                    <a:pt x="286" y="97"/>
                    <a:pt x="290" y="136"/>
                  </a:cubicBezTo>
                  <a:cubicBezTo>
                    <a:pt x="310" y="133"/>
                    <a:pt x="310" y="133"/>
                    <a:pt x="310" y="133"/>
                  </a:cubicBezTo>
                  <a:lnTo>
                    <a:pt x="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</p:grpSp>
      <p:grpSp>
        <p:nvGrpSpPr>
          <p:cNvPr id="34" name="Gruppieren 33"/>
          <p:cNvGrpSpPr/>
          <p:nvPr userDrawn="1"/>
        </p:nvGrpSpPr>
        <p:grpSpPr bwMode="black">
          <a:xfrm>
            <a:off x="3213101" y="5788025"/>
            <a:ext cx="2224088" cy="171450"/>
            <a:chOff x="3213101" y="5788025"/>
            <a:chExt cx="2224088" cy="171450"/>
          </a:xfrm>
        </p:grpSpPr>
        <p:sp>
          <p:nvSpPr>
            <p:cNvPr id="35" name="Freeform 55"/>
            <p:cNvSpPr>
              <a:spLocks/>
            </p:cNvSpPr>
            <p:nvPr userDrawn="1"/>
          </p:nvSpPr>
          <p:spPr bwMode="black">
            <a:xfrm>
              <a:off x="3213101" y="5791200"/>
              <a:ext cx="100013" cy="163513"/>
            </a:xfrm>
            <a:custGeom>
              <a:avLst/>
              <a:gdLst>
                <a:gd name="T0" fmla="*/ 0 w 63"/>
                <a:gd name="T1" fmla="*/ 103 h 103"/>
                <a:gd name="T2" fmla="*/ 0 w 63"/>
                <a:gd name="T3" fmla="*/ 0 h 103"/>
                <a:gd name="T4" fmla="*/ 22 w 63"/>
                <a:gd name="T5" fmla="*/ 0 h 103"/>
                <a:gd name="T6" fmla="*/ 22 w 63"/>
                <a:gd name="T7" fmla="*/ 84 h 103"/>
                <a:gd name="T8" fmla="*/ 63 w 63"/>
                <a:gd name="T9" fmla="*/ 84 h 103"/>
                <a:gd name="T10" fmla="*/ 63 w 63"/>
                <a:gd name="T11" fmla="*/ 103 h 103"/>
                <a:gd name="T12" fmla="*/ 0 w 63"/>
                <a:gd name="T13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03">
                  <a:moveTo>
                    <a:pt x="0" y="103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84"/>
                  </a:lnTo>
                  <a:lnTo>
                    <a:pt x="63" y="84"/>
                  </a:lnTo>
                  <a:lnTo>
                    <a:pt x="63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37" name="Freeform 56"/>
            <p:cNvSpPr>
              <a:spLocks/>
            </p:cNvSpPr>
            <p:nvPr userDrawn="1"/>
          </p:nvSpPr>
          <p:spPr bwMode="black">
            <a:xfrm>
              <a:off x="3333751" y="5791200"/>
              <a:ext cx="34925" cy="163513"/>
            </a:xfrm>
            <a:custGeom>
              <a:avLst/>
              <a:gdLst>
                <a:gd name="T0" fmla="*/ 0 w 22"/>
                <a:gd name="T1" fmla="*/ 103 h 103"/>
                <a:gd name="T2" fmla="*/ 0 w 22"/>
                <a:gd name="T3" fmla="*/ 0 h 103"/>
                <a:gd name="T4" fmla="*/ 10 w 22"/>
                <a:gd name="T5" fmla="*/ 0 h 103"/>
                <a:gd name="T6" fmla="*/ 22 w 22"/>
                <a:gd name="T7" fmla="*/ 0 h 103"/>
                <a:gd name="T8" fmla="*/ 22 w 22"/>
                <a:gd name="T9" fmla="*/ 103 h 103"/>
                <a:gd name="T10" fmla="*/ 0 w 22"/>
                <a:gd name="T1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03">
                  <a:moveTo>
                    <a:pt x="0" y="103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22" y="0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38" name="Freeform 57"/>
            <p:cNvSpPr>
              <a:spLocks/>
            </p:cNvSpPr>
            <p:nvPr userDrawn="1"/>
          </p:nvSpPr>
          <p:spPr bwMode="black">
            <a:xfrm>
              <a:off x="3400426" y="5791200"/>
              <a:ext cx="98425" cy="163513"/>
            </a:xfrm>
            <a:custGeom>
              <a:avLst/>
              <a:gdLst>
                <a:gd name="T0" fmla="*/ 0 w 62"/>
                <a:gd name="T1" fmla="*/ 103 h 103"/>
                <a:gd name="T2" fmla="*/ 0 w 62"/>
                <a:gd name="T3" fmla="*/ 0 h 103"/>
                <a:gd name="T4" fmla="*/ 62 w 62"/>
                <a:gd name="T5" fmla="*/ 0 h 103"/>
                <a:gd name="T6" fmla="*/ 62 w 62"/>
                <a:gd name="T7" fmla="*/ 19 h 103"/>
                <a:gd name="T8" fmla="*/ 22 w 62"/>
                <a:gd name="T9" fmla="*/ 19 h 103"/>
                <a:gd name="T10" fmla="*/ 22 w 62"/>
                <a:gd name="T11" fmla="*/ 43 h 103"/>
                <a:gd name="T12" fmla="*/ 57 w 62"/>
                <a:gd name="T13" fmla="*/ 43 h 103"/>
                <a:gd name="T14" fmla="*/ 57 w 62"/>
                <a:gd name="T15" fmla="*/ 61 h 103"/>
                <a:gd name="T16" fmla="*/ 22 w 62"/>
                <a:gd name="T17" fmla="*/ 61 h 103"/>
                <a:gd name="T18" fmla="*/ 22 w 62"/>
                <a:gd name="T19" fmla="*/ 103 h 103"/>
                <a:gd name="T20" fmla="*/ 0 w 62"/>
                <a:gd name="T2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103">
                  <a:moveTo>
                    <a:pt x="0" y="103"/>
                  </a:moveTo>
                  <a:lnTo>
                    <a:pt x="0" y="0"/>
                  </a:lnTo>
                  <a:lnTo>
                    <a:pt x="62" y="0"/>
                  </a:lnTo>
                  <a:lnTo>
                    <a:pt x="62" y="19"/>
                  </a:lnTo>
                  <a:lnTo>
                    <a:pt x="22" y="19"/>
                  </a:lnTo>
                  <a:lnTo>
                    <a:pt x="22" y="43"/>
                  </a:lnTo>
                  <a:lnTo>
                    <a:pt x="57" y="43"/>
                  </a:lnTo>
                  <a:lnTo>
                    <a:pt x="57" y="61"/>
                  </a:lnTo>
                  <a:lnTo>
                    <a:pt x="22" y="61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39" name="Freeform 58"/>
            <p:cNvSpPr>
              <a:spLocks/>
            </p:cNvSpPr>
            <p:nvPr userDrawn="1"/>
          </p:nvSpPr>
          <p:spPr bwMode="black">
            <a:xfrm>
              <a:off x="3519488" y="5791200"/>
              <a:ext cx="106363" cy="163513"/>
            </a:xfrm>
            <a:custGeom>
              <a:avLst/>
              <a:gdLst>
                <a:gd name="T0" fmla="*/ 0 w 67"/>
                <a:gd name="T1" fmla="*/ 103 h 103"/>
                <a:gd name="T2" fmla="*/ 0 w 67"/>
                <a:gd name="T3" fmla="*/ 0 h 103"/>
                <a:gd name="T4" fmla="*/ 66 w 67"/>
                <a:gd name="T5" fmla="*/ 0 h 103"/>
                <a:gd name="T6" fmla="*/ 66 w 67"/>
                <a:gd name="T7" fmla="*/ 19 h 103"/>
                <a:gd name="T8" fmla="*/ 22 w 67"/>
                <a:gd name="T9" fmla="*/ 19 h 103"/>
                <a:gd name="T10" fmla="*/ 22 w 67"/>
                <a:gd name="T11" fmla="*/ 41 h 103"/>
                <a:gd name="T12" fmla="*/ 62 w 67"/>
                <a:gd name="T13" fmla="*/ 41 h 103"/>
                <a:gd name="T14" fmla="*/ 62 w 67"/>
                <a:gd name="T15" fmla="*/ 59 h 103"/>
                <a:gd name="T16" fmla="*/ 22 w 67"/>
                <a:gd name="T17" fmla="*/ 59 h 103"/>
                <a:gd name="T18" fmla="*/ 22 w 67"/>
                <a:gd name="T19" fmla="*/ 84 h 103"/>
                <a:gd name="T20" fmla="*/ 67 w 67"/>
                <a:gd name="T21" fmla="*/ 84 h 103"/>
                <a:gd name="T22" fmla="*/ 67 w 67"/>
                <a:gd name="T23" fmla="*/ 103 h 103"/>
                <a:gd name="T24" fmla="*/ 0 w 67"/>
                <a:gd name="T2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3">
                  <a:moveTo>
                    <a:pt x="0" y="103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1"/>
                  </a:lnTo>
                  <a:lnTo>
                    <a:pt x="62" y="41"/>
                  </a:lnTo>
                  <a:lnTo>
                    <a:pt x="62" y="59"/>
                  </a:lnTo>
                  <a:lnTo>
                    <a:pt x="22" y="59"/>
                  </a:lnTo>
                  <a:lnTo>
                    <a:pt x="22" y="84"/>
                  </a:lnTo>
                  <a:lnTo>
                    <a:pt x="67" y="84"/>
                  </a:lnTo>
                  <a:lnTo>
                    <a:pt x="67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0" name="Freeform 59"/>
            <p:cNvSpPr>
              <a:spLocks/>
            </p:cNvSpPr>
            <p:nvPr userDrawn="1"/>
          </p:nvSpPr>
          <p:spPr bwMode="black">
            <a:xfrm>
              <a:off x="3711576" y="5791200"/>
              <a:ext cx="34925" cy="163513"/>
            </a:xfrm>
            <a:custGeom>
              <a:avLst/>
              <a:gdLst>
                <a:gd name="T0" fmla="*/ 0 w 22"/>
                <a:gd name="T1" fmla="*/ 103 h 103"/>
                <a:gd name="T2" fmla="*/ 0 w 22"/>
                <a:gd name="T3" fmla="*/ 0 h 103"/>
                <a:gd name="T4" fmla="*/ 12 w 22"/>
                <a:gd name="T5" fmla="*/ 0 h 103"/>
                <a:gd name="T6" fmla="*/ 22 w 22"/>
                <a:gd name="T7" fmla="*/ 0 h 103"/>
                <a:gd name="T8" fmla="*/ 22 w 22"/>
                <a:gd name="T9" fmla="*/ 103 h 103"/>
                <a:gd name="T10" fmla="*/ 0 w 22"/>
                <a:gd name="T1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03">
                  <a:moveTo>
                    <a:pt x="0" y="103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2" y="0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1" name="Freeform 60"/>
            <p:cNvSpPr>
              <a:spLocks/>
            </p:cNvSpPr>
            <p:nvPr userDrawn="1"/>
          </p:nvSpPr>
          <p:spPr bwMode="black">
            <a:xfrm>
              <a:off x="3771901" y="5788025"/>
              <a:ext cx="114300" cy="171450"/>
            </a:xfrm>
            <a:custGeom>
              <a:avLst/>
              <a:gdLst>
                <a:gd name="T0" fmla="*/ 0 w 88"/>
                <a:gd name="T1" fmla="*/ 92 h 132"/>
                <a:gd name="T2" fmla="*/ 27 w 88"/>
                <a:gd name="T3" fmla="*/ 92 h 132"/>
                <a:gd name="T4" fmla="*/ 30 w 88"/>
                <a:gd name="T5" fmla="*/ 103 h 132"/>
                <a:gd name="T6" fmla="*/ 44 w 88"/>
                <a:gd name="T7" fmla="*/ 110 h 132"/>
                <a:gd name="T8" fmla="*/ 57 w 88"/>
                <a:gd name="T9" fmla="*/ 105 h 132"/>
                <a:gd name="T10" fmla="*/ 60 w 88"/>
                <a:gd name="T11" fmla="*/ 95 h 132"/>
                <a:gd name="T12" fmla="*/ 54 w 88"/>
                <a:gd name="T13" fmla="*/ 82 h 132"/>
                <a:gd name="T14" fmla="*/ 47 w 88"/>
                <a:gd name="T15" fmla="*/ 78 h 132"/>
                <a:gd name="T16" fmla="*/ 38 w 88"/>
                <a:gd name="T17" fmla="*/ 75 h 132"/>
                <a:gd name="T18" fmla="*/ 15 w 88"/>
                <a:gd name="T19" fmla="*/ 64 h 132"/>
                <a:gd name="T20" fmla="*/ 1 w 88"/>
                <a:gd name="T21" fmla="*/ 35 h 132"/>
                <a:gd name="T22" fmla="*/ 11 w 88"/>
                <a:gd name="T23" fmla="*/ 11 h 132"/>
                <a:gd name="T24" fmla="*/ 41 w 88"/>
                <a:gd name="T25" fmla="*/ 0 h 132"/>
                <a:gd name="T26" fmla="*/ 76 w 88"/>
                <a:gd name="T27" fmla="*/ 16 h 132"/>
                <a:gd name="T28" fmla="*/ 83 w 88"/>
                <a:gd name="T29" fmla="*/ 36 h 132"/>
                <a:gd name="T30" fmla="*/ 57 w 88"/>
                <a:gd name="T31" fmla="*/ 36 h 132"/>
                <a:gd name="T32" fmla="*/ 52 w 88"/>
                <a:gd name="T33" fmla="*/ 26 h 132"/>
                <a:gd name="T34" fmla="*/ 40 w 88"/>
                <a:gd name="T35" fmla="*/ 22 h 132"/>
                <a:gd name="T36" fmla="*/ 30 w 88"/>
                <a:gd name="T37" fmla="*/ 25 h 132"/>
                <a:gd name="T38" fmla="*/ 26 w 88"/>
                <a:gd name="T39" fmla="*/ 35 h 132"/>
                <a:gd name="T40" fmla="*/ 33 w 88"/>
                <a:gd name="T41" fmla="*/ 46 h 132"/>
                <a:gd name="T42" fmla="*/ 51 w 88"/>
                <a:gd name="T43" fmla="*/ 54 h 132"/>
                <a:gd name="T44" fmla="*/ 75 w 88"/>
                <a:gd name="T45" fmla="*/ 66 h 132"/>
                <a:gd name="T46" fmla="*/ 88 w 88"/>
                <a:gd name="T47" fmla="*/ 93 h 132"/>
                <a:gd name="T48" fmla="*/ 76 w 88"/>
                <a:gd name="T49" fmla="*/ 121 h 132"/>
                <a:gd name="T50" fmla="*/ 44 w 88"/>
                <a:gd name="T51" fmla="*/ 132 h 132"/>
                <a:gd name="T52" fmla="*/ 7 w 88"/>
                <a:gd name="T53" fmla="*/ 114 h 132"/>
                <a:gd name="T54" fmla="*/ 0 w 88"/>
                <a:gd name="T55" fmla="*/ 9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" h="132">
                  <a:moveTo>
                    <a:pt x="0" y="92"/>
                  </a:moveTo>
                  <a:cubicBezTo>
                    <a:pt x="27" y="92"/>
                    <a:pt x="27" y="92"/>
                    <a:pt x="27" y="92"/>
                  </a:cubicBezTo>
                  <a:cubicBezTo>
                    <a:pt x="28" y="97"/>
                    <a:pt x="29" y="101"/>
                    <a:pt x="30" y="103"/>
                  </a:cubicBezTo>
                  <a:cubicBezTo>
                    <a:pt x="34" y="108"/>
                    <a:pt x="38" y="110"/>
                    <a:pt x="44" y="110"/>
                  </a:cubicBezTo>
                  <a:cubicBezTo>
                    <a:pt x="49" y="110"/>
                    <a:pt x="54" y="109"/>
                    <a:pt x="57" y="105"/>
                  </a:cubicBezTo>
                  <a:cubicBezTo>
                    <a:pt x="59" y="103"/>
                    <a:pt x="60" y="99"/>
                    <a:pt x="60" y="95"/>
                  </a:cubicBezTo>
                  <a:cubicBezTo>
                    <a:pt x="60" y="90"/>
                    <a:pt x="58" y="86"/>
                    <a:pt x="54" y="82"/>
                  </a:cubicBezTo>
                  <a:cubicBezTo>
                    <a:pt x="52" y="81"/>
                    <a:pt x="50" y="79"/>
                    <a:pt x="47" y="78"/>
                  </a:cubicBezTo>
                  <a:cubicBezTo>
                    <a:pt x="46" y="78"/>
                    <a:pt x="43" y="77"/>
                    <a:pt x="38" y="75"/>
                  </a:cubicBezTo>
                  <a:cubicBezTo>
                    <a:pt x="27" y="71"/>
                    <a:pt x="20" y="67"/>
                    <a:pt x="15" y="64"/>
                  </a:cubicBezTo>
                  <a:cubicBezTo>
                    <a:pt x="6" y="57"/>
                    <a:pt x="1" y="47"/>
                    <a:pt x="1" y="35"/>
                  </a:cubicBezTo>
                  <a:cubicBezTo>
                    <a:pt x="1" y="25"/>
                    <a:pt x="5" y="17"/>
                    <a:pt x="11" y="11"/>
                  </a:cubicBezTo>
                  <a:cubicBezTo>
                    <a:pt x="18" y="4"/>
                    <a:pt x="28" y="0"/>
                    <a:pt x="41" y="0"/>
                  </a:cubicBezTo>
                  <a:cubicBezTo>
                    <a:pt x="56" y="0"/>
                    <a:pt x="68" y="6"/>
                    <a:pt x="76" y="16"/>
                  </a:cubicBezTo>
                  <a:cubicBezTo>
                    <a:pt x="80" y="22"/>
                    <a:pt x="82" y="28"/>
                    <a:pt x="83" y="36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6" y="32"/>
                    <a:pt x="55" y="28"/>
                    <a:pt x="52" y="26"/>
                  </a:cubicBezTo>
                  <a:cubicBezTo>
                    <a:pt x="49" y="23"/>
                    <a:pt x="45" y="22"/>
                    <a:pt x="40" y="22"/>
                  </a:cubicBezTo>
                  <a:cubicBezTo>
                    <a:pt x="36" y="22"/>
                    <a:pt x="33" y="23"/>
                    <a:pt x="30" y="25"/>
                  </a:cubicBezTo>
                  <a:cubicBezTo>
                    <a:pt x="28" y="27"/>
                    <a:pt x="26" y="30"/>
                    <a:pt x="26" y="35"/>
                  </a:cubicBezTo>
                  <a:cubicBezTo>
                    <a:pt x="26" y="39"/>
                    <a:pt x="28" y="43"/>
                    <a:pt x="33" y="46"/>
                  </a:cubicBezTo>
                  <a:cubicBezTo>
                    <a:pt x="36" y="48"/>
                    <a:pt x="42" y="51"/>
                    <a:pt x="51" y="54"/>
                  </a:cubicBezTo>
                  <a:cubicBezTo>
                    <a:pt x="61" y="57"/>
                    <a:pt x="70" y="61"/>
                    <a:pt x="75" y="66"/>
                  </a:cubicBezTo>
                  <a:cubicBezTo>
                    <a:pt x="84" y="73"/>
                    <a:pt x="88" y="82"/>
                    <a:pt x="88" y="93"/>
                  </a:cubicBezTo>
                  <a:cubicBezTo>
                    <a:pt x="88" y="104"/>
                    <a:pt x="84" y="114"/>
                    <a:pt x="76" y="121"/>
                  </a:cubicBezTo>
                  <a:cubicBezTo>
                    <a:pt x="68" y="128"/>
                    <a:pt x="57" y="132"/>
                    <a:pt x="44" y="132"/>
                  </a:cubicBezTo>
                  <a:cubicBezTo>
                    <a:pt x="27" y="132"/>
                    <a:pt x="15" y="126"/>
                    <a:pt x="7" y="114"/>
                  </a:cubicBezTo>
                  <a:cubicBezTo>
                    <a:pt x="3" y="107"/>
                    <a:pt x="1" y="100"/>
                    <a:pt x="0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2" name="Freeform 61"/>
            <p:cNvSpPr>
              <a:spLocks/>
            </p:cNvSpPr>
            <p:nvPr userDrawn="1"/>
          </p:nvSpPr>
          <p:spPr bwMode="black">
            <a:xfrm>
              <a:off x="3968751" y="5791200"/>
              <a:ext cx="98425" cy="163513"/>
            </a:xfrm>
            <a:custGeom>
              <a:avLst/>
              <a:gdLst>
                <a:gd name="T0" fmla="*/ 0 w 62"/>
                <a:gd name="T1" fmla="*/ 103 h 103"/>
                <a:gd name="T2" fmla="*/ 0 w 62"/>
                <a:gd name="T3" fmla="*/ 0 h 103"/>
                <a:gd name="T4" fmla="*/ 62 w 62"/>
                <a:gd name="T5" fmla="*/ 0 h 103"/>
                <a:gd name="T6" fmla="*/ 62 w 62"/>
                <a:gd name="T7" fmla="*/ 19 h 103"/>
                <a:gd name="T8" fmla="*/ 22 w 62"/>
                <a:gd name="T9" fmla="*/ 19 h 103"/>
                <a:gd name="T10" fmla="*/ 22 w 62"/>
                <a:gd name="T11" fmla="*/ 43 h 103"/>
                <a:gd name="T12" fmla="*/ 57 w 62"/>
                <a:gd name="T13" fmla="*/ 43 h 103"/>
                <a:gd name="T14" fmla="*/ 57 w 62"/>
                <a:gd name="T15" fmla="*/ 61 h 103"/>
                <a:gd name="T16" fmla="*/ 22 w 62"/>
                <a:gd name="T17" fmla="*/ 61 h 103"/>
                <a:gd name="T18" fmla="*/ 22 w 62"/>
                <a:gd name="T19" fmla="*/ 103 h 103"/>
                <a:gd name="T20" fmla="*/ 0 w 62"/>
                <a:gd name="T2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103">
                  <a:moveTo>
                    <a:pt x="0" y="103"/>
                  </a:moveTo>
                  <a:lnTo>
                    <a:pt x="0" y="0"/>
                  </a:lnTo>
                  <a:lnTo>
                    <a:pt x="62" y="0"/>
                  </a:lnTo>
                  <a:lnTo>
                    <a:pt x="62" y="19"/>
                  </a:lnTo>
                  <a:lnTo>
                    <a:pt x="22" y="19"/>
                  </a:lnTo>
                  <a:lnTo>
                    <a:pt x="22" y="43"/>
                  </a:lnTo>
                  <a:lnTo>
                    <a:pt x="57" y="43"/>
                  </a:lnTo>
                  <a:lnTo>
                    <a:pt x="57" y="61"/>
                  </a:lnTo>
                  <a:lnTo>
                    <a:pt x="22" y="61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3" name="Freeform 62"/>
            <p:cNvSpPr>
              <a:spLocks noEditPoints="1"/>
            </p:cNvSpPr>
            <p:nvPr userDrawn="1"/>
          </p:nvSpPr>
          <p:spPr bwMode="black">
            <a:xfrm>
              <a:off x="4081463" y="5788025"/>
              <a:ext cx="138113" cy="171450"/>
            </a:xfrm>
            <a:custGeom>
              <a:avLst/>
              <a:gdLst>
                <a:gd name="T0" fmla="*/ 54 w 107"/>
                <a:gd name="T1" fmla="*/ 0 h 132"/>
                <a:gd name="T2" fmla="*/ 90 w 107"/>
                <a:gd name="T3" fmla="*/ 17 h 132"/>
                <a:gd name="T4" fmla="*/ 107 w 107"/>
                <a:gd name="T5" fmla="*/ 66 h 132"/>
                <a:gd name="T6" fmla="*/ 94 w 107"/>
                <a:gd name="T7" fmla="*/ 111 h 132"/>
                <a:gd name="T8" fmla="*/ 76 w 107"/>
                <a:gd name="T9" fmla="*/ 127 h 132"/>
                <a:gd name="T10" fmla="*/ 53 w 107"/>
                <a:gd name="T11" fmla="*/ 132 h 132"/>
                <a:gd name="T12" fmla="*/ 12 w 107"/>
                <a:gd name="T13" fmla="*/ 110 h 132"/>
                <a:gd name="T14" fmla="*/ 0 w 107"/>
                <a:gd name="T15" fmla="*/ 66 h 132"/>
                <a:gd name="T16" fmla="*/ 15 w 107"/>
                <a:gd name="T17" fmla="*/ 17 h 132"/>
                <a:gd name="T18" fmla="*/ 54 w 107"/>
                <a:gd name="T19" fmla="*/ 0 h 132"/>
                <a:gd name="T20" fmla="*/ 53 w 107"/>
                <a:gd name="T21" fmla="*/ 23 h 132"/>
                <a:gd name="T22" fmla="*/ 34 w 107"/>
                <a:gd name="T23" fmla="*/ 35 h 132"/>
                <a:gd name="T24" fmla="*/ 27 w 107"/>
                <a:gd name="T25" fmla="*/ 66 h 132"/>
                <a:gd name="T26" fmla="*/ 34 w 107"/>
                <a:gd name="T27" fmla="*/ 97 h 132"/>
                <a:gd name="T28" fmla="*/ 44 w 107"/>
                <a:gd name="T29" fmla="*/ 106 h 132"/>
                <a:gd name="T30" fmla="*/ 53 w 107"/>
                <a:gd name="T31" fmla="*/ 109 h 132"/>
                <a:gd name="T32" fmla="*/ 67 w 107"/>
                <a:gd name="T33" fmla="*/ 104 h 132"/>
                <a:gd name="T34" fmla="*/ 77 w 107"/>
                <a:gd name="T35" fmla="*/ 87 h 132"/>
                <a:gd name="T36" fmla="*/ 80 w 107"/>
                <a:gd name="T37" fmla="*/ 66 h 132"/>
                <a:gd name="T38" fmla="*/ 73 w 107"/>
                <a:gd name="T39" fmla="*/ 35 h 132"/>
                <a:gd name="T40" fmla="*/ 53 w 107"/>
                <a:gd name="T41" fmla="*/ 2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132">
                  <a:moveTo>
                    <a:pt x="54" y="0"/>
                  </a:moveTo>
                  <a:cubicBezTo>
                    <a:pt x="69" y="0"/>
                    <a:pt x="81" y="6"/>
                    <a:pt x="90" y="17"/>
                  </a:cubicBezTo>
                  <a:cubicBezTo>
                    <a:pt x="101" y="29"/>
                    <a:pt x="107" y="45"/>
                    <a:pt x="107" y="66"/>
                  </a:cubicBezTo>
                  <a:cubicBezTo>
                    <a:pt x="107" y="84"/>
                    <a:pt x="103" y="99"/>
                    <a:pt x="94" y="111"/>
                  </a:cubicBezTo>
                  <a:cubicBezTo>
                    <a:pt x="89" y="118"/>
                    <a:pt x="83" y="123"/>
                    <a:pt x="76" y="127"/>
                  </a:cubicBezTo>
                  <a:cubicBezTo>
                    <a:pt x="69" y="130"/>
                    <a:pt x="62" y="132"/>
                    <a:pt x="53" y="132"/>
                  </a:cubicBezTo>
                  <a:cubicBezTo>
                    <a:pt x="36" y="132"/>
                    <a:pt x="22" y="125"/>
                    <a:pt x="12" y="110"/>
                  </a:cubicBezTo>
                  <a:cubicBezTo>
                    <a:pt x="4" y="99"/>
                    <a:pt x="0" y="84"/>
                    <a:pt x="0" y="66"/>
                  </a:cubicBezTo>
                  <a:cubicBezTo>
                    <a:pt x="0" y="46"/>
                    <a:pt x="5" y="29"/>
                    <a:pt x="15" y="17"/>
                  </a:cubicBezTo>
                  <a:cubicBezTo>
                    <a:pt x="25" y="6"/>
                    <a:pt x="38" y="0"/>
                    <a:pt x="54" y="0"/>
                  </a:cubicBezTo>
                  <a:close/>
                  <a:moveTo>
                    <a:pt x="53" y="23"/>
                  </a:moveTo>
                  <a:cubicBezTo>
                    <a:pt x="45" y="23"/>
                    <a:pt x="38" y="27"/>
                    <a:pt x="34" y="35"/>
                  </a:cubicBezTo>
                  <a:cubicBezTo>
                    <a:pt x="29" y="44"/>
                    <a:pt x="27" y="54"/>
                    <a:pt x="27" y="66"/>
                  </a:cubicBezTo>
                  <a:cubicBezTo>
                    <a:pt x="27" y="78"/>
                    <a:pt x="29" y="89"/>
                    <a:pt x="34" y="97"/>
                  </a:cubicBezTo>
                  <a:cubicBezTo>
                    <a:pt x="36" y="101"/>
                    <a:pt x="39" y="104"/>
                    <a:pt x="44" y="106"/>
                  </a:cubicBezTo>
                  <a:cubicBezTo>
                    <a:pt x="47" y="108"/>
                    <a:pt x="50" y="109"/>
                    <a:pt x="53" y="109"/>
                  </a:cubicBezTo>
                  <a:cubicBezTo>
                    <a:pt x="59" y="109"/>
                    <a:pt x="63" y="107"/>
                    <a:pt x="67" y="104"/>
                  </a:cubicBezTo>
                  <a:cubicBezTo>
                    <a:pt x="71" y="100"/>
                    <a:pt x="75" y="94"/>
                    <a:pt x="77" y="87"/>
                  </a:cubicBezTo>
                  <a:cubicBezTo>
                    <a:pt x="79" y="80"/>
                    <a:pt x="80" y="73"/>
                    <a:pt x="80" y="66"/>
                  </a:cubicBezTo>
                  <a:cubicBezTo>
                    <a:pt x="80" y="54"/>
                    <a:pt x="77" y="43"/>
                    <a:pt x="73" y="35"/>
                  </a:cubicBezTo>
                  <a:cubicBezTo>
                    <a:pt x="68" y="27"/>
                    <a:pt x="61" y="23"/>
                    <a:pt x="5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66" name="Freeform 63"/>
            <p:cNvSpPr>
              <a:spLocks noEditPoints="1"/>
            </p:cNvSpPr>
            <p:nvPr userDrawn="1"/>
          </p:nvSpPr>
          <p:spPr bwMode="black">
            <a:xfrm>
              <a:off x="4244976" y="5791200"/>
              <a:ext cx="122238" cy="163513"/>
            </a:xfrm>
            <a:custGeom>
              <a:avLst/>
              <a:gdLst>
                <a:gd name="T0" fmla="*/ 0 w 94"/>
                <a:gd name="T1" fmla="*/ 126 h 126"/>
                <a:gd name="T2" fmla="*/ 0 w 94"/>
                <a:gd name="T3" fmla="*/ 0 h 126"/>
                <a:gd name="T4" fmla="*/ 49 w 94"/>
                <a:gd name="T5" fmla="*/ 0 h 126"/>
                <a:gd name="T6" fmla="*/ 78 w 94"/>
                <a:gd name="T7" fmla="*/ 9 h 126"/>
                <a:gd name="T8" fmla="*/ 90 w 94"/>
                <a:gd name="T9" fmla="*/ 35 h 126"/>
                <a:gd name="T10" fmla="*/ 81 w 94"/>
                <a:gd name="T11" fmla="*/ 59 h 126"/>
                <a:gd name="T12" fmla="*/ 72 w 94"/>
                <a:gd name="T13" fmla="*/ 66 h 126"/>
                <a:gd name="T14" fmla="*/ 84 w 94"/>
                <a:gd name="T15" fmla="*/ 76 h 126"/>
                <a:gd name="T16" fmla="*/ 88 w 94"/>
                <a:gd name="T17" fmla="*/ 89 h 126"/>
                <a:gd name="T18" fmla="*/ 89 w 94"/>
                <a:gd name="T19" fmla="*/ 108 h 126"/>
                <a:gd name="T20" fmla="*/ 91 w 94"/>
                <a:gd name="T21" fmla="*/ 121 h 126"/>
                <a:gd name="T22" fmla="*/ 94 w 94"/>
                <a:gd name="T23" fmla="*/ 126 h 126"/>
                <a:gd name="T24" fmla="*/ 66 w 94"/>
                <a:gd name="T25" fmla="*/ 126 h 126"/>
                <a:gd name="T26" fmla="*/ 64 w 94"/>
                <a:gd name="T27" fmla="*/ 119 h 126"/>
                <a:gd name="T28" fmla="*/ 63 w 94"/>
                <a:gd name="T29" fmla="*/ 102 h 126"/>
                <a:gd name="T30" fmla="*/ 59 w 94"/>
                <a:gd name="T31" fmla="*/ 85 h 126"/>
                <a:gd name="T32" fmla="*/ 51 w 94"/>
                <a:gd name="T33" fmla="*/ 77 h 126"/>
                <a:gd name="T34" fmla="*/ 43 w 94"/>
                <a:gd name="T35" fmla="*/ 76 h 126"/>
                <a:gd name="T36" fmla="*/ 27 w 94"/>
                <a:gd name="T37" fmla="*/ 76 h 126"/>
                <a:gd name="T38" fmla="*/ 27 w 94"/>
                <a:gd name="T39" fmla="*/ 126 h 126"/>
                <a:gd name="T40" fmla="*/ 0 w 94"/>
                <a:gd name="T41" fmla="*/ 126 h 126"/>
                <a:gd name="T42" fmla="*/ 27 w 94"/>
                <a:gd name="T43" fmla="*/ 56 h 126"/>
                <a:gd name="T44" fmla="*/ 42 w 94"/>
                <a:gd name="T45" fmla="*/ 56 h 126"/>
                <a:gd name="T46" fmla="*/ 59 w 94"/>
                <a:gd name="T47" fmla="*/ 51 h 126"/>
                <a:gd name="T48" fmla="*/ 63 w 94"/>
                <a:gd name="T49" fmla="*/ 38 h 126"/>
                <a:gd name="T50" fmla="*/ 56 w 94"/>
                <a:gd name="T51" fmla="*/ 24 h 126"/>
                <a:gd name="T52" fmla="*/ 43 w 94"/>
                <a:gd name="T53" fmla="*/ 22 h 126"/>
                <a:gd name="T54" fmla="*/ 27 w 94"/>
                <a:gd name="T55" fmla="*/ 22 h 126"/>
                <a:gd name="T56" fmla="*/ 27 w 94"/>
                <a:gd name="T57" fmla="*/ 5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" h="126">
                  <a:moveTo>
                    <a:pt x="0" y="12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1" y="0"/>
                    <a:pt x="71" y="3"/>
                    <a:pt x="78" y="9"/>
                  </a:cubicBezTo>
                  <a:cubicBezTo>
                    <a:pt x="86" y="15"/>
                    <a:pt x="90" y="24"/>
                    <a:pt x="90" y="35"/>
                  </a:cubicBezTo>
                  <a:cubicBezTo>
                    <a:pt x="90" y="45"/>
                    <a:pt x="87" y="53"/>
                    <a:pt x="81" y="59"/>
                  </a:cubicBezTo>
                  <a:cubicBezTo>
                    <a:pt x="79" y="62"/>
                    <a:pt x="76" y="64"/>
                    <a:pt x="72" y="66"/>
                  </a:cubicBezTo>
                  <a:cubicBezTo>
                    <a:pt x="77" y="68"/>
                    <a:pt x="81" y="71"/>
                    <a:pt x="84" y="76"/>
                  </a:cubicBezTo>
                  <a:cubicBezTo>
                    <a:pt x="85" y="79"/>
                    <a:pt x="87" y="83"/>
                    <a:pt x="88" y="89"/>
                  </a:cubicBezTo>
                  <a:cubicBezTo>
                    <a:pt x="88" y="91"/>
                    <a:pt x="88" y="97"/>
                    <a:pt x="89" y="108"/>
                  </a:cubicBezTo>
                  <a:cubicBezTo>
                    <a:pt x="90" y="115"/>
                    <a:pt x="90" y="119"/>
                    <a:pt x="91" y="121"/>
                  </a:cubicBezTo>
                  <a:cubicBezTo>
                    <a:pt x="92" y="122"/>
                    <a:pt x="92" y="124"/>
                    <a:pt x="94" y="126"/>
                  </a:cubicBezTo>
                  <a:cubicBezTo>
                    <a:pt x="66" y="126"/>
                    <a:pt x="66" y="126"/>
                    <a:pt x="66" y="126"/>
                  </a:cubicBezTo>
                  <a:cubicBezTo>
                    <a:pt x="65" y="124"/>
                    <a:pt x="64" y="121"/>
                    <a:pt x="64" y="119"/>
                  </a:cubicBezTo>
                  <a:cubicBezTo>
                    <a:pt x="64" y="117"/>
                    <a:pt x="63" y="112"/>
                    <a:pt x="63" y="102"/>
                  </a:cubicBezTo>
                  <a:cubicBezTo>
                    <a:pt x="62" y="94"/>
                    <a:pt x="61" y="88"/>
                    <a:pt x="59" y="85"/>
                  </a:cubicBezTo>
                  <a:cubicBezTo>
                    <a:pt x="57" y="81"/>
                    <a:pt x="55" y="78"/>
                    <a:pt x="51" y="77"/>
                  </a:cubicBezTo>
                  <a:cubicBezTo>
                    <a:pt x="49" y="77"/>
                    <a:pt x="46" y="76"/>
                    <a:pt x="43" y="76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7" y="126"/>
                    <a:pt x="27" y="126"/>
                    <a:pt x="27" y="126"/>
                  </a:cubicBezTo>
                  <a:lnTo>
                    <a:pt x="0" y="126"/>
                  </a:lnTo>
                  <a:close/>
                  <a:moveTo>
                    <a:pt x="27" y="56"/>
                  </a:moveTo>
                  <a:cubicBezTo>
                    <a:pt x="42" y="56"/>
                    <a:pt x="42" y="56"/>
                    <a:pt x="42" y="56"/>
                  </a:cubicBezTo>
                  <a:cubicBezTo>
                    <a:pt x="50" y="56"/>
                    <a:pt x="56" y="54"/>
                    <a:pt x="59" y="51"/>
                  </a:cubicBezTo>
                  <a:cubicBezTo>
                    <a:pt x="61" y="48"/>
                    <a:pt x="63" y="44"/>
                    <a:pt x="63" y="38"/>
                  </a:cubicBezTo>
                  <a:cubicBezTo>
                    <a:pt x="63" y="32"/>
                    <a:pt x="61" y="27"/>
                    <a:pt x="56" y="24"/>
                  </a:cubicBezTo>
                  <a:cubicBezTo>
                    <a:pt x="54" y="23"/>
                    <a:pt x="49" y="22"/>
                    <a:pt x="43" y="22"/>
                  </a:cubicBezTo>
                  <a:cubicBezTo>
                    <a:pt x="27" y="22"/>
                    <a:pt x="27" y="22"/>
                    <a:pt x="27" y="22"/>
                  </a:cubicBezTo>
                  <a:lnTo>
                    <a:pt x="27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black">
            <a:xfrm>
              <a:off x="4445001" y="5788025"/>
              <a:ext cx="114300" cy="171450"/>
            </a:xfrm>
            <a:custGeom>
              <a:avLst/>
              <a:gdLst>
                <a:gd name="T0" fmla="*/ 0 w 88"/>
                <a:gd name="T1" fmla="*/ 92 h 132"/>
                <a:gd name="T2" fmla="*/ 27 w 88"/>
                <a:gd name="T3" fmla="*/ 92 h 132"/>
                <a:gd name="T4" fmla="*/ 31 w 88"/>
                <a:gd name="T5" fmla="*/ 103 h 132"/>
                <a:gd name="T6" fmla="*/ 44 w 88"/>
                <a:gd name="T7" fmla="*/ 110 h 132"/>
                <a:gd name="T8" fmla="*/ 57 w 88"/>
                <a:gd name="T9" fmla="*/ 105 h 132"/>
                <a:gd name="T10" fmla="*/ 61 w 88"/>
                <a:gd name="T11" fmla="*/ 95 h 132"/>
                <a:gd name="T12" fmla="*/ 54 w 88"/>
                <a:gd name="T13" fmla="*/ 82 h 132"/>
                <a:gd name="T14" fmla="*/ 47 w 88"/>
                <a:gd name="T15" fmla="*/ 78 h 132"/>
                <a:gd name="T16" fmla="*/ 38 w 88"/>
                <a:gd name="T17" fmla="*/ 75 h 132"/>
                <a:gd name="T18" fmla="*/ 15 w 88"/>
                <a:gd name="T19" fmla="*/ 64 h 132"/>
                <a:gd name="T20" fmla="*/ 2 w 88"/>
                <a:gd name="T21" fmla="*/ 35 h 132"/>
                <a:gd name="T22" fmla="*/ 11 w 88"/>
                <a:gd name="T23" fmla="*/ 11 h 132"/>
                <a:gd name="T24" fmla="*/ 41 w 88"/>
                <a:gd name="T25" fmla="*/ 0 h 132"/>
                <a:gd name="T26" fmla="*/ 76 w 88"/>
                <a:gd name="T27" fmla="*/ 16 h 132"/>
                <a:gd name="T28" fmla="*/ 83 w 88"/>
                <a:gd name="T29" fmla="*/ 36 h 132"/>
                <a:gd name="T30" fmla="*/ 57 w 88"/>
                <a:gd name="T31" fmla="*/ 36 h 132"/>
                <a:gd name="T32" fmla="*/ 52 w 88"/>
                <a:gd name="T33" fmla="*/ 26 h 132"/>
                <a:gd name="T34" fmla="*/ 41 w 88"/>
                <a:gd name="T35" fmla="*/ 22 h 132"/>
                <a:gd name="T36" fmla="*/ 31 w 88"/>
                <a:gd name="T37" fmla="*/ 25 h 132"/>
                <a:gd name="T38" fmla="*/ 27 w 88"/>
                <a:gd name="T39" fmla="*/ 35 h 132"/>
                <a:gd name="T40" fmla="*/ 33 w 88"/>
                <a:gd name="T41" fmla="*/ 46 h 132"/>
                <a:gd name="T42" fmla="*/ 51 w 88"/>
                <a:gd name="T43" fmla="*/ 54 h 132"/>
                <a:gd name="T44" fmla="*/ 76 w 88"/>
                <a:gd name="T45" fmla="*/ 66 h 132"/>
                <a:gd name="T46" fmla="*/ 88 w 88"/>
                <a:gd name="T47" fmla="*/ 93 h 132"/>
                <a:gd name="T48" fmla="*/ 77 w 88"/>
                <a:gd name="T49" fmla="*/ 121 h 132"/>
                <a:gd name="T50" fmla="*/ 44 w 88"/>
                <a:gd name="T51" fmla="*/ 132 h 132"/>
                <a:gd name="T52" fmla="*/ 8 w 88"/>
                <a:gd name="T53" fmla="*/ 114 h 132"/>
                <a:gd name="T54" fmla="*/ 0 w 88"/>
                <a:gd name="T55" fmla="*/ 9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" h="132">
                  <a:moveTo>
                    <a:pt x="0" y="92"/>
                  </a:moveTo>
                  <a:cubicBezTo>
                    <a:pt x="27" y="92"/>
                    <a:pt x="27" y="92"/>
                    <a:pt x="27" y="92"/>
                  </a:cubicBezTo>
                  <a:cubicBezTo>
                    <a:pt x="28" y="97"/>
                    <a:pt x="29" y="101"/>
                    <a:pt x="31" y="103"/>
                  </a:cubicBezTo>
                  <a:cubicBezTo>
                    <a:pt x="34" y="108"/>
                    <a:pt x="38" y="110"/>
                    <a:pt x="44" y="110"/>
                  </a:cubicBezTo>
                  <a:cubicBezTo>
                    <a:pt x="50" y="110"/>
                    <a:pt x="54" y="109"/>
                    <a:pt x="57" y="105"/>
                  </a:cubicBezTo>
                  <a:cubicBezTo>
                    <a:pt x="59" y="103"/>
                    <a:pt x="61" y="99"/>
                    <a:pt x="61" y="95"/>
                  </a:cubicBezTo>
                  <a:cubicBezTo>
                    <a:pt x="61" y="90"/>
                    <a:pt x="59" y="86"/>
                    <a:pt x="54" y="82"/>
                  </a:cubicBezTo>
                  <a:cubicBezTo>
                    <a:pt x="53" y="81"/>
                    <a:pt x="50" y="79"/>
                    <a:pt x="47" y="78"/>
                  </a:cubicBezTo>
                  <a:cubicBezTo>
                    <a:pt x="46" y="78"/>
                    <a:pt x="43" y="77"/>
                    <a:pt x="38" y="75"/>
                  </a:cubicBezTo>
                  <a:cubicBezTo>
                    <a:pt x="27" y="71"/>
                    <a:pt x="20" y="67"/>
                    <a:pt x="15" y="64"/>
                  </a:cubicBezTo>
                  <a:cubicBezTo>
                    <a:pt x="6" y="57"/>
                    <a:pt x="2" y="47"/>
                    <a:pt x="2" y="35"/>
                  </a:cubicBezTo>
                  <a:cubicBezTo>
                    <a:pt x="2" y="25"/>
                    <a:pt x="5" y="17"/>
                    <a:pt x="11" y="11"/>
                  </a:cubicBezTo>
                  <a:cubicBezTo>
                    <a:pt x="18" y="4"/>
                    <a:pt x="28" y="0"/>
                    <a:pt x="41" y="0"/>
                  </a:cubicBezTo>
                  <a:cubicBezTo>
                    <a:pt x="56" y="0"/>
                    <a:pt x="68" y="6"/>
                    <a:pt x="76" y="16"/>
                  </a:cubicBezTo>
                  <a:cubicBezTo>
                    <a:pt x="80" y="22"/>
                    <a:pt x="82" y="28"/>
                    <a:pt x="83" y="36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6" y="32"/>
                    <a:pt x="55" y="28"/>
                    <a:pt x="52" y="26"/>
                  </a:cubicBezTo>
                  <a:cubicBezTo>
                    <a:pt x="50" y="23"/>
                    <a:pt x="46" y="22"/>
                    <a:pt x="41" y="22"/>
                  </a:cubicBezTo>
                  <a:cubicBezTo>
                    <a:pt x="36" y="22"/>
                    <a:pt x="33" y="23"/>
                    <a:pt x="31" y="25"/>
                  </a:cubicBezTo>
                  <a:cubicBezTo>
                    <a:pt x="28" y="27"/>
                    <a:pt x="27" y="30"/>
                    <a:pt x="27" y="35"/>
                  </a:cubicBezTo>
                  <a:cubicBezTo>
                    <a:pt x="27" y="39"/>
                    <a:pt x="29" y="43"/>
                    <a:pt x="33" y="46"/>
                  </a:cubicBezTo>
                  <a:cubicBezTo>
                    <a:pt x="36" y="48"/>
                    <a:pt x="42" y="51"/>
                    <a:pt x="51" y="54"/>
                  </a:cubicBezTo>
                  <a:cubicBezTo>
                    <a:pt x="62" y="57"/>
                    <a:pt x="70" y="61"/>
                    <a:pt x="76" y="66"/>
                  </a:cubicBezTo>
                  <a:cubicBezTo>
                    <a:pt x="84" y="73"/>
                    <a:pt x="88" y="82"/>
                    <a:pt x="88" y="93"/>
                  </a:cubicBezTo>
                  <a:cubicBezTo>
                    <a:pt x="88" y="104"/>
                    <a:pt x="84" y="114"/>
                    <a:pt x="77" y="121"/>
                  </a:cubicBezTo>
                  <a:cubicBezTo>
                    <a:pt x="68" y="128"/>
                    <a:pt x="58" y="132"/>
                    <a:pt x="44" y="132"/>
                  </a:cubicBezTo>
                  <a:cubicBezTo>
                    <a:pt x="28" y="132"/>
                    <a:pt x="16" y="126"/>
                    <a:pt x="8" y="114"/>
                  </a:cubicBezTo>
                  <a:cubicBezTo>
                    <a:pt x="4" y="107"/>
                    <a:pt x="1" y="100"/>
                    <a:pt x="0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black">
            <a:xfrm>
              <a:off x="4583113" y="5791200"/>
              <a:ext cx="122238" cy="163513"/>
            </a:xfrm>
            <a:custGeom>
              <a:avLst/>
              <a:gdLst>
                <a:gd name="T0" fmla="*/ 0 w 77"/>
                <a:gd name="T1" fmla="*/ 103 h 103"/>
                <a:gd name="T2" fmla="*/ 0 w 77"/>
                <a:gd name="T3" fmla="*/ 0 h 103"/>
                <a:gd name="T4" fmla="*/ 22 w 77"/>
                <a:gd name="T5" fmla="*/ 0 h 103"/>
                <a:gd name="T6" fmla="*/ 22 w 77"/>
                <a:gd name="T7" fmla="*/ 39 h 103"/>
                <a:gd name="T8" fmla="*/ 55 w 77"/>
                <a:gd name="T9" fmla="*/ 39 h 103"/>
                <a:gd name="T10" fmla="*/ 55 w 77"/>
                <a:gd name="T11" fmla="*/ 0 h 103"/>
                <a:gd name="T12" fmla="*/ 77 w 77"/>
                <a:gd name="T13" fmla="*/ 0 h 103"/>
                <a:gd name="T14" fmla="*/ 77 w 77"/>
                <a:gd name="T15" fmla="*/ 103 h 103"/>
                <a:gd name="T16" fmla="*/ 55 w 77"/>
                <a:gd name="T17" fmla="*/ 103 h 103"/>
                <a:gd name="T18" fmla="*/ 55 w 77"/>
                <a:gd name="T19" fmla="*/ 58 h 103"/>
                <a:gd name="T20" fmla="*/ 22 w 77"/>
                <a:gd name="T21" fmla="*/ 58 h 103"/>
                <a:gd name="T22" fmla="*/ 22 w 77"/>
                <a:gd name="T23" fmla="*/ 103 h 103"/>
                <a:gd name="T24" fmla="*/ 0 w 77"/>
                <a:gd name="T2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103">
                  <a:moveTo>
                    <a:pt x="0" y="103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39"/>
                  </a:lnTo>
                  <a:lnTo>
                    <a:pt x="55" y="39"/>
                  </a:lnTo>
                  <a:lnTo>
                    <a:pt x="55" y="0"/>
                  </a:lnTo>
                  <a:lnTo>
                    <a:pt x="77" y="0"/>
                  </a:lnTo>
                  <a:lnTo>
                    <a:pt x="77" y="103"/>
                  </a:lnTo>
                  <a:lnTo>
                    <a:pt x="55" y="103"/>
                  </a:lnTo>
                  <a:lnTo>
                    <a:pt x="55" y="58"/>
                  </a:lnTo>
                  <a:lnTo>
                    <a:pt x="22" y="58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69" name="Freeform 66"/>
            <p:cNvSpPr>
              <a:spLocks noEditPoints="1"/>
            </p:cNvSpPr>
            <p:nvPr userDrawn="1"/>
          </p:nvSpPr>
          <p:spPr bwMode="black">
            <a:xfrm>
              <a:off x="4722813" y="5791200"/>
              <a:ext cx="139700" cy="163513"/>
            </a:xfrm>
            <a:custGeom>
              <a:avLst/>
              <a:gdLst>
                <a:gd name="T0" fmla="*/ 33 w 88"/>
                <a:gd name="T1" fmla="*/ 0 h 103"/>
                <a:gd name="T2" fmla="*/ 55 w 88"/>
                <a:gd name="T3" fmla="*/ 0 h 103"/>
                <a:gd name="T4" fmla="*/ 88 w 88"/>
                <a:gd name="T5" fmla="*/ 103 h 103"/>
                <a:gd name="T6" fmla="*/ 65 w 88"/>
                <a:gd name="T7" fmla="*/ 103 h 103"/>
                <a:gd name="T8" fmla="*/ 58 w 88"/>
                <a:gd name="T9" fmla="*/ 80 h 103"/>
                <a:gd name="T10" fmla="*/ 29 w 88"/>
                <a:gd name="T11" fmla="*/ 80 h 103"/>
                <a:gd name="T12" fmla="*/ 23 w 88"/>
                <a:gd name="T13" fmla="*/ 103 h 103"/>
                <a:gd name="T14" fmla="*/ 0 w 88"/>
                <a:gd name="T15" fmla="*/ 103 h 103"/>
                <a:gd name="T16" fmla="*/ 33 w 88"/>
                <a:gd name="T17" fmla="*/ 0 h 103"/>
                <a:gd name="T18" fmla="*/ 34 w 88"/>
                <a:gd name="T19" fmla="*/ 63 h 103"/>
                <a:gd name="T20" fmla="*/ 54 w 88"/>
                <a:gd name="T21" fmla="*/ 63 h 103"/>
                <a:gd name="T22" fmla="*/ 43 w 88"/>
                <a:gd name="T23" fmla="*/ 28 h 103"/>
                <a:gd name="T24" fmla="*/ 34 w 88"/>
                <a:gd name="T25" fmla="*/ 6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03">
                  <a:moveTo>
                    <a:pt x="33" y="0"/>
                  </a:moveTo>
                  <a:lnTo>
                    <a:pt x="55" y="0"/>
                  </a:lnTo>
                  <a:lnTo>
                    <a:pt x="88" y="103"/>
                  </a:lnTo>
                  <a:lnTo>
                    <a:pt x="65" y="103"/>
                  </a:lnTo>
                  <a:lnTo>
                    <a:pt x="58" y="80"/>
                  </a:lnTo>
                  <a:lnTo>
                    <a:pt x="29" y="80"/>
                  </a:lnTo>
                  <a:lnTo>
                    <a:pt x="23" y="103"/>
                  </a:lnTo>
                  <a:lnTo>
                    <a:pt x="0" y="103"/>
                  </a:lnTo>
                  <a:lnTo>
                    <a:pt x="33" y="0"/>
                  </a:lnTo>
                  <a:close/>
                  <a:moveTo>
                    <a:pt x="34" y="63"/>
                  </a:moveTo>
                  <a:lnTo>
                    <a:pt x="54" y="63"/>
                  </a:lnTo>
                  <a:lnTo>
                    <a:pt x="43" y="28"/>
                  </a:lnTo>
                  <a:lnTo>
                    <a:pt x="34" y="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0" name="Freeform 67"/>
            <p:cNvSpPr>
              <a:spLocks noEditPoints="1"/>
            </p:cNvSpPr>
            <p:nvPr userDrawn="1"/>
          </p:nvSpPr>
          <p:spPr bwMode="black">
            <a:xfrm>
              <a:off x="4879976" y="5791200"/>
              <a:ext cx="120650" cy="163513"/>
            </a:xfrm>
            <a:custGeom>
              <a:avLst/>
              <a:gdLst>
                <a:gd name="T0" fmla="*/ 0 w 93"/>
                <a:gd name="T1" fmla="*/ 126 h 126"/>
                <a:gd name="T2" fmla="*/ 0 w 93"/>
                <a:gd name="T3" fmla="*/ 0 h 126"/>
                <a:gd name="T4" fmla="*/ 48 w 93"/>
                <a:gd name="T5" fmla="*/ 0 h 126"/>
                <a:gd name="T6" fmla="*/ 77 w 93"/>
                <a:gd name="T7" fmla="*/ 9 h 126"/>
                <a:gd name="T8" fmla="*/ 89 w 93"/>
                <a:gd name="T9" fmla="*/ 35 h 126"/>
                <a:gd name="T10" fmla="*/ 81 w 93"/>
                <a:gd name="T11" fmla="*/ 59 h 126"/>
                <a:gd name="T12" fmla="*/ 71 w 93"/>
                <a:gd name="T13" fmla="*/ 66 h 126"/>
                <a:gd name="T14" fmla="*/ 83 w 93"/>
                <a:gd name="T15" fmla="*/ 76 h 126"/>
                <a:gd name="T16" fmla="*/ 87 w 93"/>
                <a:gd name="T17" fmla="*/ 89 h 126"/>
                <a:gd name="T18" fmla="*/ 89 w 93"/>
                <a:gd name="T19" fmla="*/ 108 h 126"/>
                <a:gd name="T20" fmla="*/ 91 w 93"/>
                <a:gd name="T21" fmla="*/ 121 h 126"/>
                <a:gd name="T22" fmla="*/ 93 w 93"/>
                <a:gd name="T23" fmla="*/ 126 h 126"/>
                <a:gd name="T24" fmla="*/ 65 w 93"/>
                <a:gd name="T25" fmla="*/ 126 h 126"/>
                <a:gd name="T26" fmla="*/ 63 w 93"/>
                <a:gd name="T27" fmla="*/ 119 h 126"/>
                <a:gd name="T28" fmla="*/ 62 w 93"/>
                <a:gd name="T29" fmla="*/ 102 h 126"/>
                <a:gd name="T30" fmla="*/ 59 w 93"/>
                <a:gd name="T31" fmla="*/ 85 h 126"/>
                <a:gd name="T32" fmla="*/ 50 w 93"/>
                <a:gd name="T33" fmla="*/ 77 h 126"/>
                <a:gd name="T34" fmla="*/ 42 w 93"/>
                <a:gd name="T35" fmla="*/ 76 h 126"/>
                <a:gd name="T36" fmla="*/ 27 w 93"/>
                <a:gd name="T37" fmla="*/ 76 h 126"/>
                <a:gd name="T38" fmla="*/ 27 w 93"/>
                <a:gd name="T39" fmla="*/ 126 h 126"/>
                <a:gd name="T40" fmla="*/ 0 w 93"/>
                <a:gd name="T41" fmla="*/ 126 h 126"/>
                <a:gd name="T42" fmla="*/ 27 w 93"/>
                <a:gd name="T43" fmla="*/ 56 h 126"/>
                <a:gd name="T44" fmla="*/ 41 w 93"/>
                <a:gd name="T45" fmla="*/ 56 h 126"/>
                <a:gd name="T46" fmla="*/ 58 w 93"/>
                <a:gd name="T47" fmla="*/ 51 h 126"/>
                <a:gd name="T48" fmla="*/ 62 w 93"/>
                <a:gd name="T49" fmla="*/ 38 h 126"/>
                <a:gd name="T50" fmla="*/ 56 w 93"/>
                <a:gd name="T51" fmla="*/ 24 h 126"/>
                <a:gd name="T52" fmla="*/ 42 w 93"/>
                <a:gd name="T53" fmla="*/ 22 h 126"/>
                <a:gd name="T54" fmla="*/ 27 w 93"/>
                <a:gd name="T55" fmla="*/ 22 h 126"/>
                <a:gd name="T56" fmla="*/ 27 w 93"/>
                <a:gd name="T57" fmla="*/ 5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3" h="126">
                  <a:moveTo>
                    <a:pt x="0" y="12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1" y="0"/>
                    <a:pt x="70" y="3"/>
                    <a:pt x="77" y="9"/>
                  </a:cubicBezTo>
                  <a:cubicBezTo>
                    <a:pt x="85" y="15"/>
                    <a:pt x="89" y="24"/>
                    <a:pt x="89" y="35"/>
                  </a:cubicBezTo>
                  <a:cubicBezTo>
                    <a:pt x="89" y="45"/>
                    <a:pt x="86" y="53"/>
                    <a:pt x="81" y="59"/>
                  </a:cubicBezTo>
                  <a:cubicBezTo>
                    <a:pt x="78" y="62"/>
                    <a:pt x="75" y="64"/>
                    <a:pt x="71" y="66"/>
                  </a:cubicBezTo>
                  <a:cubicBezTo>
                    <a:pt x="76" y="68"/>
                    <a:pt x="80" y="71"/>
                    <a:pt x="83" y="76"/>
                  </a:cubicBezTo>
                  <a:cubicBezTo>
                    <a:pt x="85" y="79"/>
                    <a:pt x="86" y="83"/>
                    <a:pt x="87" y="89"/>
                  </a:cubicBezTo>
                  <a:cubicBezTo>
                    <a:pt x="87" y="91"/>
                    <a:pt x="88" y="97"/>
                    <a:pt x="89" y="108"/>
                  </a:cubicBezTo>
                  <a:cubicBezTo>
                    <a:pt x="89" y="115"/>
                    <a:pt x="90" y="119"/>
                    <a:pt x="91" y="121"/>
                  </a:cubicBezTo>
                  <a:cubicBezTo>
                    <a:pt x="91" y="122"/>
                    <a:pt x="92" y="124"/>
                    <a:pt x="93" y="126"/>
                  </a:cubicBezTo>
                  <a:cubicBezTo>
                    <a:pt x="65" y="126"/>
                    <a:pt x="65" y="126"/>
                    <a:pt x="65" y="126"/>
                  </a:cubicBezTo>
                  <a:cubicBezTo>
                    <a:pt x="64" y="124"/>
                    <a:pt x="64" y="121"/>
                    <a:pt x="63" y="119"/>
                  </a:cubicBezTo>
                  <a:cubicBezTo>
                    <a:pt x="63" y="117"/>
                    <a:pt x="63" y="112"/>
                    <a:pt x="62" y="102"/>
                  </a:cubicBezTo>
                  <a:cubicBezTo>
                    <a:pt x="61" y="94"/>
                    <a:pt x="60" y="88"/>
                    <a:pt x="59" y="85"/>
                  </a:cubicBezTo>
                  <a:cubicBezTo>
                    <a:pt x="57" y="81"/>
                    <a:pt x="54" y="78"/>
                    <a:pt x="50" y="77"/>
                  </a:cubicBezTo>
                  <a:cubicBezTo>
                    <a:pt x="48" y="77"/>
                    <a:pt x="46" y="76"/>
                    <a:pt x="42" y="76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7" y="126"/>
                    <a:pt x="27" y="126"/>
                    <a:pt x="27" y="126"/>
                  </a:cubicBezTo>
                  <a:lnTo>
                    <a:pt x="0" y="126"/>
                  </a:lnTo>
                  <a:close/>
                  <a:moveTo>
                    <a:pt x="27" y="56"/>
                  </a:moveTo>
                  <a:cubicBezTo>
                    <a:pt x="41" y="56"/>
                    <a:pt x="41" y="56"/>
                    <a:pt x="41" y="56"/>
                  </a:cubicBezTo>
                  <a:cubicBezTo>
                    <a:pt x="50" y="56"/>
                    <a:pt x="55" y="54"/>
                    <a:pt x="58" y="51"/>
                  </a:cubicBezTo>
                  <a:cubicBezTo>
                    <a:pt x="61" y="48"/>
                    <a:pt x="62" y="44"/>
                    <a:pt x="62" y="38"/>
                  </a:cubicBezTo>
                  <a:cubicBezTo>
                    <a:pt x="62" y="32"/>
                    <a:pt x="60" y="27"/>
                    <a:pt x="56" y="24"/>
                  </a:cubicBezTo>
                  <a:cubicBezTo>
                    <a:pt x="53" y="23"/>
                    <a:pt x="48" y="22"/>
                    <a:pt x="42" y="22"/>
                  </a:cubicBezTo>
                  <a:cubicBezTo>
                    <a:pt x="27" y="22"/>
                    <a:pt x="27" y="22"/>
                    <a:pt x="27" y="22"/>
                  </a:cubicBezTo>
                  <a:lnTo>
                    <a:pt x="27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black">
            <a:xfrm>
              <a:off x="5026026" y="5791200"/>
              <a:ext cx="34925" cy="163513"/>
            </a:xfrm>
            <a:custGeom>
              <a:avLst/>
              <a:gdLst>
                <a:gd name="T0" fmla="*/ 0 w 22"/>
                <a:gd name="T1" fmla="*/ 103 h 103"/>
                <a:gd name="T2" fmla="*/ 0 w 22"/>
                <a:gd name="T3" fmla="*/ 0 h 103"/>
                <a:gd name="T4" fmla="*/ 12 w 22"/>
                <a:gd name="T5" fmla="*/ 0 h 103"/>
                <a:gd name="T6" fmla="*/ 22 w 22"/>
                <a:gd name="T7" fmla="*/ 0 h 103"/>
                <a:gd name="T8" fmla="*/ 22 w 22"/>
                <a:gd name="T9" fmla="*/ 103 h 103"/>
                <a:gd name="T10" fmla="*/ 0 w 22"/>
                <a:gd name="T1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03">
                  <a:moveTo>
                    <a:pt x="0" y="103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2" y="0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black">
            <a:xfrm>
              <a:off x="5092701" y="5791200"/>
              <a:ext cx="120650" cy="163513"/>
            </a:xfrm>
            <a:custGeom>
              <a:avLst/>
              <a:gdLst>
                <a:gd name="T0" fmla="*/ 0 w 76"/>
                <a:gd name="T1" fmla="*/ 103 h 103"/>
                <a:gd name="T2" fmla="*/ 0 w 76"/>
                <a:gd name="T3" fmla="*/ 0 h 103"/>
                <a:gd name="T4" fmla="*/ 22 w 76"/>
                <a:gd name="T5" fmla="*/ 0 h 103"/>
                <a:gd name="T6" fmla="*/ 55 w 76"/>
                <a:gd name="T7" fmla="*/ 66 h 103"/>
                <a:gd name="T8" fmla="*/ 55 w 76"/>
                <a:gd name="T9" fmla="*/ 0 h 103"/>
                <a:gd name="T10" fmla="*/ 76 w 76"/>
                <a:gd name="T11" fmla="*/ 0 h 103"/>
                <a:gd name="T12" fmla="*/ 76 w 76"/>
                <a:gd name="T13" fmla="*/ 103 h 103"/>
                <a:gd name="T14" fmla="*/ 54 w 76"/>
                <a:gd name="T15" fmla="*/ 103 h 103"/>
                <a:gd name="T16" fmla="*/ 21 w 76"/>
                <a:gd name="T17" fmla="*/ 37 h 103"/>
                <a:gd name="T18" fmla="*/ 21 w 76"/>
                <a:gd name="T19" fmla="*/ 103 h 103"/>
                <a:gd name="T20" fmla="*/ 0 w 76"/>
                <a:gd name="T2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103">
                  <a:moveTo>
                    <a:pt x="0" y="103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5" y="66"/>
                  </a:lnTo>
                  <a:lnTo>
                    <a:pt x="55" y="0"/>
                  </a:lnTo>
                  <a:lnTo>
                    <a:pt x="76" y="0"/>
                  </a:lnTo>
                  <a:lnTo>
                    <a:pt x="76" y="103"/>
                  </a:lnTo>
                  <a:lnTo>
                    <a:pt x="54" y="103"/>
                  </a:lnTo>
                  <a:lnTo>
                    <a:pt x="21" y="37"/>
                  </a:lnTo>
                  <a:lnTo>
                    <a:pt x="21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black">
            <a:xfrm>
              <a:off x="5237163" y="5788025"/>
              <a:ext cx="133350" cy="171450"/>
            </a:xfrm>
            <a:custGeom>
              <a:avLst/>
              <a:gdLst>
                <a:gd name="T0" fmla="*/ 102 w 102"/>
                <a:gd name="T1" fmla="*/ 129 h 132"/>
                <a:gd name="T2" fmla="*/ 82 w 102"/>
                <a:gd name="T3" fmla="*/ 129 h 132"/>
                <a:gd name="T4" fmla="*/ 82 w 102"/>
                <a:gd name="T5" fmla="*/ 115 h 132"/>
                <a:gd name="T6" fmla="*/ 73 w 102"/>
                <a:gd name="T7" fmla="*/ 124 h 132"/>
                <a:gd name="T8" fmla="*/ 51 w 102"/>
                <a:gd name="T9" fmla="*/ 132 h 132"/>
                <a:gd name="T10" fmla="*/ 14 w 102"/>
                <a:gd name="T11" fmla="*/ 113 h 132"/>
                <a:gd name="T12" fmla="*/ 0 w 102"/>
                <a:gd name="T13" fmla="*/ 67 h 132"/>
                <a:gd name="T14" fmla="*/ 14 w 102"/>
                <a:gd name="T15" fmla="*/ 20 h 132"/>
                <a:gd name="T16" fmla="*/ 54 w 102"/>
                <a:gd name="T17" fmla="*/ 0 h 132"/>
                <a:gd name="T18" fmla="*/ 89 w 102"/>
                <a:gd name="T19" fmla="*/ 16 h 132"/>
                <a:gd name="T20" fmla="*/ 100 w 102"/>
                <a:gd name="T21" fmla="*/ 39 h 132"/>
                <a:gd name="T22" fmla="*/ 100 w 102"/>
                <a:gd name="T23" fmla="*/ 45 h 132"/>
                <a:gd name="T24" fmla="*/ 74 w 102"/>
                <a:gd name="T25" fmla="*/ 45 h 132"/>
                <a:gd name="T26" fmla="*/ 70 w 102"/>
                <a:gd name="T27" fmla="*/ 32 h 132"/>
                <a:gd name="T28" fmla="*/ 53 w 102"/>
                <a:gd name="T29" fmla="*/ 23 h 132"/>
                <a:gd name="T30" fmla="*/ 34 w 102"/>
                <a:gd name="T31" fmla="*/ 35 h 132"/>
                <a:gd name="T32" fmla="*/ 27 w 102"/>
                <a:gd name="T33" fmla="*/ 66 h 132"/>
                <a:gd name="T34" fmla="*/ 35 w 102"/>
                <a:gd name="T35" fmla="*/ 99 h 132"/>
                <a:gd name="T36" fmla="*/ 54 w 102"/>
                <a:gd name="T37" fmla="*/ 109 h 132"/>
                <a:gd name="T38" fmla="*/ 72 w 102"/>
                <a:gd name="T39" fmla="*/ 100 h 132"/>
                <a:gd name="T40" fmla="*/ 77 w 102"/>
                <a:gd name="T41" fmla="*/ 81 h 132"/>
                <a:gd name="T42" fmla="*/ 55 w 102"/>
                <a:gd name="T43" fmla="*/ 81 h 132"/>
                <a:gd name="T44" fmla="*/ 55 w 102"/>
                <a:gd name="T45" fmla="*/ 61 h 132"/>
                <a:gd name="T46" fmla="*/ 102 w 102"/>
                <a:gd name="T47" fmla="*/ 61 h 132"/>
                <a:gd name="T48" fmla="*/ 102 w 102"/>
                <a:gd name="T49" fmla="*/ 1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2" h="132">
                  <a:moveTo>
                    <a:pt x="102" y="129"/>
                  </a:moveTo>
                  <a:cubicBezTo>
                    <a:pt x="82" y="129"/>
                    <a:pt x="82" y="129"/>
                    <a:pt x="82" y="129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79" y="119"/>
                    <a:pt x="76" y="122"/>
                    <a:pt x="73" y="124"/>
                  </a:cubicBezTo>
                  <a:cubicBezTo>
                    <a:pt x="67" y="129"/>
                    <a:pt x="59" y="132"/>
                    <a:pt x="51" y="132"/>
                  </a:cubicBezTo>
                  <a:cubicBezTo>
                    <a:pt x="35" y="132"/>
                    <a:pt x="23" y="125"/>
                    <a:pt x="14" y="113"/>
                  </a:cubicBezTo>
                  <a:cubicBezTo>
                    <a:pt x="5" y="101"/>
                    <a:pt x="0" y="85"/>
                    <a:pt x="0" y="67"/>
                  </a:cubicBezTo>
                  <a:cubicBezTo>
                    <a:pt x="0" y="48"/>
                    <a:pt x="5" y="33"/>
                    <a:pt x="14" y="20"/>
                  </a:cubicBezTo>
                  <a:cubicBezTo>
                    <a:pt x="24" y="7"/>
                    <a:pt x="37" y="0"/>
                    <a:pt x="54" y="0"/>
                  </a:cubicBezTo>
                  <a:cubicBezTo>
                    <a:pt x="68" y="0"/>
                    <a:pt x="79" y="5"/>
                    <a:pt x="89" y="16"/>
                  </a:cubicBezTo>
                  <a:cubicBezTo>
                    <a:pt x="94" y="23"/>
                    <a:pt x="98" y="30"/>
                    <a:pt x="100" y="39"/>
                  </a:cubicBezTo>
                  <a:cubicBezTo>
                    <a:pt x="100" y="40"/>
                    <a:pt x="100" y="42"/>
                    <a:pt x="100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3" y="40"/>
                    <a:pt x="72" y="35"/>
                    <a:pt x="70" y="32"/>
                  </a:cubicBezTo>
                  <a:cubicBezTo>
                    <a:pt x="66" y="26"/>
                    <a:pt x="60" y="23"/>
                    <a:pt x="53" y="23"/>
                  </a:cubicBezTo>
                  <a:cubicBezTo>
                    <a:pt x="45" y="23"/>
                    <a:pt x="39" y="27"/>
                    <a:pt x="34" y="35"/>
                  </a:cubicBezTo>
                  <a:cubicBezTo>
                    <a:pt x="30" y="43"/>
                    <a:pt x="27" y="53"/>
                    <a:pt x="27" y="66"/>
                  </a:cubicBezTo>
                  <a:cubicBezTo>
                    <a:pt x="27" y="80"/>
                    <a:pt x="30" y="91"/>
                    <a:pt x="35" y="99"/>
                  </a:cubicBezTo>
                  <a:cubicBezTo>
                    <a:pt x="39" y="106"/>
                    <a:pt x="46" y="109"/>
                    <a:pt x="54" y="109"/>
                  </a:cubicBezTo>
                  <a:cubicBezTo>
                    <a:pt x="62" y="109"/>
                    <a:pt x="68" y="106"/>
                    <a:pt x="72" y="100"/>
                  </a:cubicBezTo>
                  <a:cubicBezTo>
                    <a:pt x="75" y="95"/>
                    <a:pt x="77" y="89"/>
                    <a:pt x="77" y="81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102" y="61"/>
                    <a:pt x="102" y="61"/>
                    <a:pt x="102" y="61"/>
                  </a:cubicBezTo>
                  <a:lnTo>
                    <a:pt x="102" y="1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black">
            <a:xfrm>
              <a:off x="5400676" y="5919788"/>
              <a:ext cx="36513" cy="34925"/>
            </a:xfrm>
            <a:custGeom>
              <a:avLst/>
              <a:gdLst>
                <a:gd name="T0" fmla="*/ 23 w 23"/>
                <a:gd name="T1" fmla="*/ 0 h 22"/>
                <a:gd name="T2" fmla="*/ 23 w 23"/>
                <a:gd name="T3" fmla="*/ 22 h 22"/>
                <a:gd name="T4" fmla="*/ 0 w 23"/>
                <a:gd name="T5" fmla="*/ 22 h 22"/>
                <a:gd name="T6" fmla="*/ 0 w 23"/>
                <a:gd name="T7" fmla="*/ 0 h 22"/>
                <a:gd name="T8" fmla="*/ 12 w 23"/>
                <a:gd name="T9" fmla="*/ 0 h 22"/>
                <a:gd name="T10" fmla="*/ 23 w 23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23" y="0"/>
                  </a:moveTo>
                  <a:lnTo>
                    <a:pt x="23" y="22"/>
                  </a:lnTo>
                  <a:lnTo>
                    <a:pt x="0" y="22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2111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vertical right">
    <p:bg bwMode="ltGray"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2" name="Objekt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/>
          <p:cNvSpPr/>
          <p:nvPr userDrawn="1"/>
        </p:nvSpPr>
        <p:spPr bwMode="white">
          <a:xfrm>
            <a:off x="5762624" y="0"/>
            <a:ext cx="5761038" cy="6480175"/>
          </a:xfrm>
          <a:prstGeom prst="rect">
            <a:avLst/>
          </a:prstGeom>
          <a:solidFill>
            <a:schemeClr val="tx2"/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eaLnBrk="1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en-US" sz="1800" dirty="0">
              <a:cs typeface="TeleGrotesk Next" pitchFamily="2" charset="0"/>
            </a:endParaRPr>
          </a:p>
        </p:txBody>
      </p:sp>
      <p:sp>
        <p:nvSpPr>
          <p:cNvPr id="6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6086475" y="323850"/>
            <a:ext cx="5113337" cy="2492990"/>
          </a:xfrm>
          <a:noFill/>
        </p:spPr>
        <p:txBody>
          <a:bodyPr wrap="square" lIns="0" tIns="0">
            <a:noAutofit/>
          </a:bodyPr>
          <a:lstStyle>
            <a:lvl1pPr>
              <a:defRPr sz="6000" smtClean="0">
                <a:solidFill>
                  <a:schemeClr val="bg1"/>
                </a:solidFill>
                <a:latin typeface="TeleGrotesk Next Ultra" pitchFamily="2" charset="0"/>
                <a:sym typeface="TeleGrotesk Next Ultra" pitchFamily="2" charset="0"/>
              </a:defRPr>
            </a:lvl1pPr>
          </a:lstStyle>
          <a:p>
            <a:r>
              <a:rPr lang="en-US" dirty="0"/>
              <a:t>next Ultra </a:t>
            </a:r>
            <a:br>
              <a:rPr lang="en-US" dirty="0"/>
            </a:br>
            <a:r>
              <a:rPr lang="en-US" dirty="0"/>
              <a:t>(60) 75 90 PT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6086474" y="3240088"/>
            <a:ext cx="5113338" cy="10080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mtClean="0">
                <a:solidFill>
                  <a:schemeClr val="bg1"/>
                </a:solidFill>
              </a:defRPr>
            </a:lvl1pPr>
            <a:lvl2pPr>
              <a:defRPr lang="de-DE" smtClean="0">
                <a:solidFill>
                  <a:schemeClr val="bg1"/>
                </a:solidFill>
              </a:defRPr>
            </a:lvl2pPr>
            <a:lvl3pPr>
              <a:defRPr lang="de-DE" smtClean="0">
                <a:solidFill>
                  <a:schemeClr val="bg1"/>
                </a:solidFill>
              </a:defRPr>
            </a:lvl3pPr>
            <a:lvl4pPr>
              <a:defRPr lang="de-DE" smtClean="0">
                <a:solidFill>
                  <a:schemeClr val="bg1"/>
                </a:solidFill>
              </a:defRPr>
            </a:lvl4pPr>
            <a:lvl5pPr>
              <a:defRPr lang="de-DE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</a:t>
            </a:r>
            <a:r>
              <a:rPr lang="en-US" dirty="0" err="1"/>
              <a:t>TeleGrotesk</a:t>
            </a:r>
            <a:r>
              <a:rPr lang="en-US" dirty="0"/>
              <a:t> Next bold 18 </a:t>
            </a:r>
            <a:r>
              <a:rPr lang="en-US" dirty="0" err="1"/>
              <a:t>pt</a:t>
            </a:r>
            <a:endParaRPr lang="en-US" dirty="0"/>
          </a:p>
        </p:txBody>
      </p:sp>
      <p:grpSp>
        <p:nvGrpSpPr>
          <p:cNvPr id="38" name="Gruppieren 37"/>
          <p:cNvGrpSpPr/>
          <p:nvPr userDrawn="1"/>
        </p:nvGrpSpPr>
        <p:grpSpPr bwMode="black">
          <a:xfrm>
            <a:off x="6086475" y="5511800"/>
            <a:ext cx="1314450" cy="649288"/>
            <a:chOff x="323850" y="5511800"/>
            <a:chExt cx="1314450" cy="649288"/>
          </a:xfrm>
        </p:grpSpPr>
        <p:sp>
          <p:nvSpPr>
            <p:cNvPr id="39" name="Freeform 26"/>
            <p:cNvSpPr>
              <a:spLocks/>
            </p:cNvSpPr>
            <p:nvPr userDrawn="1"/>
          </p:nvSpPr>
          <p:spPr bwMode="black">
            <a:xfrm>
              <a:off x="323850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42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42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0" name="Freeform 27"/>
            <p:cNvSpPr>
              <a:spLocks/>
            </p:cNvSpPr>
            <p:nvPr userDrawn="1"/>
          </p:nvSpPr>
          <p:spPr bwMode="black">
            <a:xfrm>
              <a:off x="723900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3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1" name="Freeform 28"/>
            <p:cNvSpPr>
              <a:spLocks/>
            </p:cNvSpPr>
            <p:nvPr userDrawn="1"/>
          </p:nvSpPr>
          <p:spPr bwMode="black">
            <a:xfrm>
              <a:off x="1116013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39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2" name="Freeform 29"/>
            <p:cNvSpPr>
              <a:spLocks/>
            </p:cNvSpPr>
            <p:nvPr userDrawn="1"/>
          </p:nvSpPr>
          <p:spPr bwMode="black">
            <a:xfrm>
              <a:off x="1508125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4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4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3" name="Freeform 30"/>
            <p:cNvSpPr>
              <a:spLocks/>
            </p:cNvSpPr>
            <p:nvPr userDrawn="1"/>
          </p:nvSpPr>
          <p:spPr bwMode="black">
            <a:xfrm>
              <a:off x="323850" y="5511800"/>
              <a:ext cx="530225" cy="649288"/>
            </a:xfrm>
            <a:custGeom>
              <a:avLst/>
              <a:gdLst>
                <a:gd name="T0" fmla="*/ 306 w 310"/>
                <a:gd name="T1" fmla="*/ 0 h 378"/>
                <a:gd name="T2" fmla="*/ 4 w 310"/>
                <a:gd name="T3" fmla="*/ 0 h 378"/>
                <a:gd name="T4" fmla="*/ 0 w 310"/>
                <a:gd name="T5" fmla="*/ 133 h 378"/>
                <a:gd name="T6" fmla="*/ 20 w 310"/>
                <a:gd name="T7" fmla="*/ 136 h 378"/>
                <a:gd name="T8" fmla="*/ 51 w 310"/>
                <a:gd name="T9" fmla="*/ 49 h 378"/>
                <a:gd name="T10" fmla="*/ 125 w 310"/>
                <a:gd name="T11" fmla="*/ 18 h 378"/>
                <a:gd name="T12" fmla="*/ 125 w 310"/>
                <a:gd name="T13" fmla="*/ 297 h 378"/>
                <a:gd name="T14" fmla="*/ 114 w 310"/>
                <a:gd name="T15" fmla="*/ 344 h 378"/>
                <a:gd name="T16" fmla="*/ 84 w 310"/>
                <a:gd name="T17" fmla="*/ 356 h 378"/>
                <a:gd name="T18" fmla="*/ 62 w 310"/>
                <a:gd name="T19" fmla="*/ 356 h 378"/>
                <a:gd name="T20" fmla="*/ 62 w 310"/>
                <a:gd name="T21" fmla="*/ 378 h 378"/>
                <a:gd name="T22" fmla="*/ 248 w 310"/>
                <a:gd name="T23" fmla="*/ 378 h 378"/>
                <a:gd name="T24" fmla="*/ 248 w 310"/>
                <a:gd name="T25" fmla="*/ 356 h 378"/>
                <a:gd name="T26" fmla="*/ 227 w 310"/>
                <a:gd name="T27" fmla="*/ 356 h 378"/>
                <a:gd name="T28" fmla="*/ 196 w 310"/>
                <a:gd name="T29" fmla="*/ 344 h 378"/>
                <a:gd name="T30" fmla="*/ 185 w 310"/>
                <a:gd name="T31" fmla="*/ 297 h 378"/>
                <a:gd name="T32" fmla="*/ 185 w 310"/>
                <a:gd name="T33" fmla="*/ 18 h 378"/>
                <a:gd name="T34" fmla="*/ 259 w 310"/>
                <a:gd name="T35" fmla="*/ 49 h 378"/>
                <a:gd name="T36" fmla="*/ 290 w 310"/>
                <a:gd name="T37" fmla="*/ 136 h 378"/>
                <a:gd name="T38" fmla="*/ 310 w 310"/>
                <a:gd name="T39" fmla="*/ 133 h 378"/>
                <a:gd name="T40" fmla="*/ 306 w 310"/>
                <a:gd name="T4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0" h="378">
                  <a:moveTo>
                    <a:pt x="30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0" y="136"/>
                    <a:pt x="20" y="136"/>
                    <a:pt x="20" y="136"/>
                  </a:cubicBezTo>
                  <a:cubicBezTo>
                    <a:pt x="24" y="97"/>
                    <a:pt x="34" y="68"/>
                    <a:pt x="51" y="49"/>
                  </a:cubicBezTo>
                  <a:cubicBezTo>
                    <a:pt x="69" y="29"/>
                    <a:pt x="93" y="19"/>
                    <a:pt x="125" y="18"/>
                  </a:cubicBezTo>
                  <a:cubicBezTo>
                    <a:pt x="125" y="297"/>
                    <a:pt x="125" y="297"/>
                    <a:pt x="125" y="297"/>
                  </a:cubicBezTo>
                  <a:cubicBezTo>
                    <a:pt x="125" y="321"/>
                    <a:pt x="122" y="337"/>
                    <a:pt x="114" y="344"/>
                  </a:cubicBezTo>
                  <a:cubicBezTo>
                    <a:pt x="108" y="350"/>
                    <a:pt x="98" y="354"/>
                    <a:pt x="84" y="356"/>
                  </a:cubicBezTo>
                  <a:cubicBezTo>
                    <a:pt x="79" y="356"/>
                    <a:pt x="72" y="356"/>
                    <a:pt x="62" y="356"/>
                  </a:cubicBezTo>
                  <a:cubicBezTo>
                    <a:pt x="62" y="378"/>
                    <a:pt x="62" y="378"/>
                    <a:pt x="62" y="378"/>
                  </a:cubicBezTo>
                  <a:cubicBezTo>
                    <a:pt x="248" y="378"/>
                    <a:pt x="248" y="378"/>
                    <a:pt x="248" y="378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38" y="356"/>
                    <a:pt x="231" y="356"/>
                    <a:pt x="227" y="356"/>
                  </a:cubicBezTo>
                  <a:cubicBezTo>
                    <a:pt x="212" y="354"/>
                    <a:pt x="202" y="350"/>
                    <a:pt x="196" y="344"/>
                  </a:cubicBezTo>
                  <a:cubicBezTo>
                    <a:pt x="189" y="337"/>
                    <a:pt x="185" y="321"/>
                    <a:pt x="185" y="297"/>
                  </a:cubicBezTo>
                  <a:cubicBezTo>
                    <a:pt x="185" y="18"/>
                    <a:pt x="185" y="18"/>
                    <a:pt x="185" y="18"/>
                  </a:cubicBezTo>
                  <a:cubicBezTo>
                    <a:pt x="217" y="19"/>
                    <a:pt x="241" y="29"/>
                    <a:pt x="259" y="49"/>
                  </a:cubicBezTo>
                  <a:cubicBezTo>
                    <a:pt x="276" y="68"/>
                    <a:pt x="286" y="97"/>
                    <a:pt x="290" y="136"/>
                  </a:cubicBezTo>
                  <a:cubicBezTo>
                    <a:pt x="310" y="133"/>
                    <a:pt x="310" y="133"/>
                    <a:pt x="310" y="133"/>
                  </a:cubicBezTo>
                  <a:lnTo>
                    <a:pt x="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</p:grpSp>
      <p:grpSp>
        <p:nvGrpSpPr>
          <p:cNvPr id="34" name="Gruppieren 33"/>
          <p:cNvGrpSpPr/>
          <p:nvPr userDrawn="1"/>
        </p:nvGrpSpPr>
        <p:grpSpPr bwMode="black">
          <a:xfrm>
            <a:off x="8974137" y="5788025"/>
            <a:ext cx="2224088" cy="171450"/>
            <a:chOff x="3213101" y="5788025"/>
            <a:chExt cx="2224088" cy="171450"/>
          </a:xfrm>
        </p:grpSpPr>
        <p:sp>
          <p:nvSpPr>
            <p:cNvPr id="35" name="Freeform 55"/>
            <p:cNvSpPr>
              <a:spLocks/>
            </p:cNvSpPr>
            <p:nvPr userDrawn="1"/>
          </p:nvSpPr>
          <p:spPr bwMode="black">
            <a:xfrm>
              <a:off x="3213101" y="5791200"/>
              <a:ext cx="100013" cy="163513"/>
            </a:xfrm>
            <a:custGeom>
              <a:avLst/>
              <a:gdLst>
                <a:gd name="T0" fmla="*/ 0 w 63"/>
                <a:gd name="T1" fmla="*/ 103 h 103"/>
                <a:gd name="T2" fmla="*/ 0 w 63"/>
                <a:gd name="T3" fmla="*/ 0 h 103"/>
                <a:gd name="T4" fmla="*/ 22 w 63"/>
                <a:gd name="T5" fmla="*/ 0 h 103"/>
                <a:gd name="T6" fmla="*/ 22 w 63"/>
                <a:gd name="T7" fmla="*/ 84 h 103"/>
                <a:gd name="T8" fmla="*/ 63 w 63"/>
                <a:gd name="T9" fmla="*/ 84 h 103"/>
                <a:gd name="T10" fmla="*/ 63 w 63"/>
                <a:gd name="T11" fmla="*/ 103 h 103"/>
                <a:gd name="T12" fmla="*/ 0 w 63"/>
                <a:gd name="T13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03">
                  <a:moveTo>
                    <a:pt x="0" y="103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84"/>
                  </a:lnTo>
                  <a:lnTo>
                    <a:pt x="63" y="84"/>
                  </a:lnTo>
                  <a:lnTo>
                    <a:pt x="63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36" name="Freeform 56"/>
            <p:cNvSpPr>
              <a:spLocks/>
            </p:cNvSpPr>
            <p:nvPr userDrawn="1"/>
          </p:nvSpPr>
          <p:spPr bwMode="black">
            <a:xfrm>
              <a:off x="3333751" y="5791200"/>
              <a:ext cx="34925" cy="163513"/>
            </a:xfrm>
            <a:custGeom>
              <a:avLst/>
              <a:gdLst>
                <a:gd name="T0" fmla="*/ 0 w 22"/>
                <a:gd name="T1" fmla="*/ 103 h 103"/>
                <a:gd name="T2" fmla="*/ 0 w 22"/>
                <a:gd name="T3" fmla="*/ 0 h 103"/>
                <a:gd name="T4" fmla="*/ 10 w 22"/>
                <a:gd name="T5" fmla="*/ 0 h 103"/>
                <a:gd name="T6" fmla="*/ 22 w 22"/>
                <a:gd name="T7" fmla="*/ 0 h 103"/>
                <a:gd name="T8" fmla="*/ 22 w 22"/>
                <a:gd name="T9" fmla="*/ 103 h 103"/>
                <a:gd name="T10" fmla="*/ 0 w 22"/>
                <a:gd name="T1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03">
                  <a:moveTo>
                    <a:pt x="0" y="103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22" y="0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37" name="Freeform 57"/>
            <p:cNvSpPr>
              <a:spLocks/>
            </p:cNvSpPr>
            <p:nvPr userDrawn="1"/>
          </p:nvSpPr>
          <p:spPr bwMode="black">
            <a:xfrm>
              <a:off x="3400426" y="5791200"/>
              <a:ext cx="98425" cy="163513"/>
            </a:xfrm>
            <a:custGeom>
              <a:avLst/>
              <a:gdLst>
                <a:gd name="T0" fmla="*/ 0 w 62"/>
                <a:gd name="T1" fmla="*/ 103 h 103"/>
                <a:gd name="T2" fmla="*/ 0 w 62"/>
                <a:gd name="T3" fmla="*/ 0 h 103"/>
                <a:gd name="T4" fmla="*/ 62 w 62"/>
                <a:gd name="T5" fmla="*/ 0 h 103"/>
                <a:gd name="T6" fmla="*/ 62 w 62"/>
                <a:gd name="T7" fmla="*/ 19 h 103"/>
                <a:gd name="T8" fmla="*/ 22 w 62"/>
                <a:gd name="T9" fmla="*/ 19 h 103"/>
                <a:gd name="T10" fmla="*/ 22 w 62"/>
                <a:gd name="T11" fmla="*/ 43 h 103"/>
                <a:gd name="T12" fmla="*/ 57 w 62"/>
                <a:gd name="T13" fmla="*/ 43 h 103"/>
                <a:gd name="T14" fmla="*/ 57 w 62"/>
                <a:gd name="T15" fmla="*/ 61 h 103"/>
                <a:gd name="T16" fmla="*/ 22 w 62"/>
                <a:gd name="T17" fmla="*/ 61 h 103"/>
                <a:gd name="T18" fmla="*/ 22 w 62"/>
                <a:gd name="T19" fmla="*/ 103 h 103"/>
                <a:gd name="T20" fmla="*/ 0 w 62"/>
                <a:gd name="T2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103">
                  <a:moveTo>
                    <a:pt x="0" y="103"/>
                  </a:moveTo>
                  <a:lnTo>
                    <a:pt x="0" y="0"/>
                  </a:lnTo>
                  <a:lnTo>
                    <a:pt x="62" y="0"/>
                  </a:lnTo>
                  <a:lnTo>
                    <a:pt x="62" y="19"/>
                  </a:lnTo>
                  <a:lnTo>
                    <a:pt x="22" y="19"/>
                  </a:lnTo>
                  <a:lnTo>
                    <a:pt x="22" y="43"/>
                  </a:lnTo>
                  <a:lnTo>
                    <a:pt x="57" y="43"/>
                  </a:lnTo>
                  <a:lnTo>
                    <a:pt x="57" y="61"/>
                  </a:lnTo>
                  <a:lnTo>
                    <a:pt x="22" y="61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66" name="Freeform 58"/>
            <p:cNvSpPr>
              <a:spLocks/>
            </p:cNvSpPr>
            <p:nvPr userDrawn="1"/>
          </p:nvSpPr>
          <p:spPr bwMode="black">
            <a:xfrm>
              <a:off x="3519488" y="5791200"/>
              <a:ext cx="106363" cy="163513"/>
            </a:xfrm>
            <a:custGeom>
              <a:avLst/>
              <a:gdLst>
                <a:gd name="T0" fmla="*/ 0 w 67"/>
                <a:gd name="T1" fmla="*/ 103 h 103"/>
                <a:gd name="T2" fmla="*/ 0 w 67"/>
                <a:gd name="T3" fmla="*/ 0 h 103"/>
                <a:gd name="T4" fmla="*/ 66 w 67"/>
                <a:gd name="T5" fmla="*/ 0 h 103"/>
                <a:gd name="T6" fmla="*/ 66 w 67"/>
                <a:gd name="T7" fmla="*/ 19 h 103"/>
                <a:gd name="T8" fmla="*/ 22 w 67"/>
                <a:gd name="T9" fmla="*/ 19 h 103"/>
                <a:gd name="T10" fmla="*/ 22 w 67"/>
                <a:gd name="T11" fmla="*/ 41 h 103"/>
                <a:gd name="T12" fmla="*/ 62 w 67"/>
                <a:gd name="T13" fmla="*/ 41 h 103"/>
                <a:gd name="T14" fmla="*/ 62 w 67"/>
                <a:gd name="T15" fmla="*/ 59 h 103"/>
                <a:gd name="T16" fmla="*/ 22 w 67"/>
                <a:gd name="T17" fmla="*/ 59 h 103"/>
                <a:gd name="T18" fmla="*/ 22 w 67"/>
                <a:gd name="T19" fmla="*/ 84 h 103"/>
                <a:gd name="T20" fmla="*/ 67 w 67"/>
                <a:gd name="T21" fmla="*/ 84 h 103"/>
                <a:gd name="T22" fmla="*/ 67 w 67"/>
                <a:gd name="T23" fmla="*/ 103 h 103"/>
                <a:gd name="T24" fmla="*/ 0 w 67"/>
                <a:gd name="T2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3">
                  <a:moveTo>
                    <a:pt x="0" y="103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1"/>
                  </a:lnTo>
                  <a:lnTo>
                    <a:pt x="62" y="41"/>
                  </a:lnTo>
                  <a:lnTo>
                    <a:pt x="62" y="59"/>
                  </a:lnTo>
                  <a:lnTo>
                    <a:pt x="22" y="59"/>
                  </a:lnTo>
                  <a:lnTo>
                    <a:pt x="22" y="84"/>
                  </a:lnTo>
                  <a:lnTo>
                    <a:pt x="67" y="84"/>
                  </a:lnTo>
                  <a:lnTo>
                    <a:pt x="67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67" name="Freeform 59"/>
            <p:cNvSpPr>
              <a:spLocks/>
            </p:cNvSpPr>
            <p:nvPr userDrawn="1"/>
          </p:nvSpPr>
          <p:spPr bwMode="black">
            <a:xfrm>
              <a:off x="3711576" y="5791200"/>
              <a:ext cx="34925" cy="163513"/>
            </a:xfrm>
            <a:custGeom>
              <a:avLst/>
              <a:gdLst>
                <a:gd name="T0" fmla="*/ 0 w 22"/>
                <a:gd name="T1" fmla="*/ 103 h 103"/>
                <a:gd name="T2" fmla="*/ 0 w 22"/>
                <a:gd name="T3" fmla="*/ 0 h 103"/>
                <a:gd name="T4" fmla="*/ 12 w 22"/>
                <a:gd name="T5" fmla="*/ 0 h 103"/>
                <a:gd name="T6" fmla="*/ 22 w 22"/>
                <a:gd name="T7" fmla="*/ 0 h 103"/>
                <a:gd name="T8" fmla="*/ 22 w 22"/>
                <a:gd name="T9" fmla="*/ 103 h 103"/>
                <a:gd name="T10" fmla="*/ 0 w 22"/>
                <a:gd name="T1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03">
                  <a:moveTo>
                    <a:pt x="0" y="103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2" y="0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68" name="Freeform 60"/>
            <p:cNvSpPr>
              <a:spLocks/>
            </p:cNvSpPr>
            <p:nvPr userDrawn="1"/>
          </p:nvSpPr>
          <p:spPr bwMode="black">
            <a:xfrm>
              <a:off x="3771901" y="5788025"/>
              <a:ext cx="114300" cy="171450"/>
            </a:xfrm>
            <a:custGeom>
              <a:avLst/>
              <a:gdLst>
                <a:gd name="T0" fmla="*/ 0 w 88"/>
                <a:gd name="T1" fmla="*/ 92 h 132"/>
                <a:gd name="T2" fmla="*/ 27 w 88"/>
                <a:gd name="T3" fmla="*/ 92 h 132"/>
                <a:gd name="T4" fmla="*/ 30 w 88"/>
                <a:gd name="T5" fmla="*/ 103 h 132"/>
                <a:gd name="T6" fmla="*/ 44 w 88"/>
                <a:gd name="T7" fmla="*/ 110 h 132"/>
                <a:gd name="T8" fmla="*/ 57 w 88"/>
                <a:gd name="T9" fmla="*/ 105 h 132"/>
                <a:gd name="T10" fmla="*/ 60 w 88"/>
                <a:gd name="T11" fmla="*/ 95 h 132"/>
                <a:gd name="T12" fmla="*/ 54 w 88"/>
                <a:gd name="T13" fmla="*/ 82 h 132"/>
                <a:gd name="T14" fmla="*/ 47 w 88"/>
                <a:gd name="T15" fmla="*/ 78 h 132"/>
                <a:gd name="T16" fmla="*/ 38 w 88"/>
                <a:gd name="T17" fmla="*/ 75 h 132"/>
                <a:gd name="T18" fmla="*/ 15 w 88"/>
                <a:gd name="T19" fmla="*/ 64 h 132"/>
                <a:gd name="T20" fmla="*/ 1 w 88"/>
                <a:gd name="T21" fmla="*/ 35 h 132"/>
                <a:gd name="T22" fmla="*/ 11 w 88"/>
                <a:gd name="T23" fmla="*/ 11 h 132"/>
                <a:gd name="T24" fmla="*/ 41 w 88"/>
                <a:gd name="T25" fmla="*/ 0 h 132"/>
                <a:gd name="T26" fmla="*/ 76 w 88"/>
                <a:gd name="T27" fmla="*/ 16 h 132"/>
                <a:gd name="T28" fmla="*/ 83 w 88"/>
                <a:gd name="T29" fmla="*/ 36 h 132"/>
                <a:gd name="T30" fmla="*/ 57 w 88"/>
                <a:gd name="T31" fmla="*/ 36 h 132"/>
                <a:gd name="T32" fmla="*/ 52 w 88"/>
                <a:gd name="T33" fmla="*/ 26 h 132"/>
                <a:gd name="T34" fmla="*/ 40 w 88"/>
                <a:gd name="T35" fmla="*/ 22 h 132"/>
                <a:gd name="T36" fmla="*/ 30 w 88"/>
                <a:gd name="T37" fmla="*/ 25 h 132"/>
                <a:gd name="T38" fmla="*/ 26 w 88"/>
                <a:gd name="T39" fmla="*/ 35 h 132"/>
                <a:gd name="T40" fmla="*/ 33 w 88"/>
                <a:gd name="T41" fmla="*/ 46 h 132"/>
                <a:gd name="T42" fmla="*/ 51 w 88"/>
                <a:gd name="T43" fmla="*/ 54 h 132"/>
                <a:gd name="T44" fmla="*/ 75 w 88"/>
                <a:gd name="T45" fmla="*/ 66 h 132"/>
                <a:gd name="T46" fmla="*/ 88 w 88"/>
                <a:gd name="T47" fmla="*/ 93 h 132"/>
                <a:gd name="T48" fmla="*/ 76 w 88"/>
                <a:gd name="T49" fmla="*/ 121 h 132"/>
                <a:gd name="T50" fmla="*/ 44 w 88"/>
                <a:gd name="T51" fmla="*/ 132 h 132"/>
                <a:gd name="T52" fmla="*/ 7 w 88"/>
                <a:gd name="T53" fmla="*/ 114 h 132"/>
                <a:gd name="T54" fmla="*/ 0 w 88"/>
                <a:gd name="T55" fmla="*/ 9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" h="132">
                  <a:moveTo>
                    <a:pt x="0" y="92"/>
                  </a:moveTo>
                  <a:cubicBezTo>
                    <a:pt x="27" y="92"/>
                    <a:pt x="27" y="92"/>
                    <a:pt x="27" y="92"/>
                  </a:cubicBezTo>
                  <a:cubicBezTo>
                    <a:pt x="28" y="97"/>
                    <a:pt x="29" y="101"/>
                    <a:pt x="30" y="103"/>
                  </a:cubicBezTo>
                  <a:cubicBezTo>
                    <a:pt x="34" y="108"/>
                    <a:pt x="38" y="110"/>
                    <a:pt x="44" y="110"/>
                  </a:cubicBezTo>
                  <a:cubicBezTo>
                    <a:pt x="49" y="110"/>
                    <a:pt x="54" y="109"/>
                    <a:pt x="57" y="105"/>
                  </a:cubicBezTo>
                  <a:cubicBezTo>
                    <a:pt x="59" y="103"/>
                    <a:pt x="60" y="99"/>
                    <a:pt x="60" y="95"/>
                  </a:cubicBezTo>
                  <a:cubicBezTo>
                    <a:pt x="60" y="90"/>
                    <a:pt x="58" y="86"/>
                    <a:pt x="54" y="82"/>
                  </a:cubicBezTo>
                  <a:cubicBezTo>
                    <a:pt x="52" y="81"/>
                    <a:pt x="50" y="79"/>
                    <a:pt x="47" y="78"/>
                  </a:cubicBezTo>
                  <a:cubicBezTo>
                    <a:pt x="46" y="78"/>
                    <a:pt x="43" y="77"/>
                    <a:pt x="38" y="75"/>
                  </a:cubicBezTo>
                  <a:cubicBezTo>
                    <a:pt x="27" y="71"/>
                    <a:pt x="20" y="67"/>
                    <a:pt x="15" y="64"/>
                  </a:cubicBezTo>
                  <a:cubicBezTo>
                    <a:pt x="6" y="57"/>
                    <a:pt x="1" y="47"/>
                    <a:pt x="1" y="35"/>
                  </a:cubicBezTo>
                  <a:cubicBezTo>
                    <a:pt x="1" y="25"/>
                    <a:pt x="5" y="17"/>
                    <a:pt x="11" y="11"/>
                  </a:cubicBezTo>
                  <a:cubicBezTo>
                    <a:pt x="18" y="4"/>
                    <a:pt x="28" y="0"/>
                    <a:pt x="41" y="0"/>
                  </a:cubicBezTo>
                  <a:cubicBezTo>
                    <a:pt x="56" y="0"/>
                    <a:pt x="68" y="6"/>
                    <a:pt x="76" y="16"/>
                  </a:cubicBezTo>
                  <a:cubicBezTo>
                    <a:pt x="80" y="22"/>
                    <a:pt x="82" y="28"/>
                    <a:pt x="83" y="36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6" y="32"/>
                    <a:pt x="55" y="28"/>
                    <a:pt x="52" y="26"/>
                  </a:cubicBezTo>
                  <a:cubicBezTo>
                    <a:pt x="49" y="23"/>
                    <a:pt x="45" y="22"/>
                    <a:pt x="40" y="22"/>
                  </a:cubicBezTo>
                  <a:cubicBezTo>
                    <a:pt x="36" y="22"/>
                    <a:pt x="33" y="23"/>
                    <a:pt x="30" y="25"/>
                  </a:cubicBezTo>
                  <a:cubicBezTo>
                    <a:pt x="28" y="27"/>
                    <a:pt x="26" y="30"/>
                    <a:pt x="26" y="35"/>
                  </a:cubicBezTo>
                  <a:cubicBezTo>
                    <a:pt x="26" y="39"/>
                    <a:pt x="28" y="43"/>
                    <a:pt x="33" y="46"/>
                  </a:cubicBezTo>
                  <a:cubicBezTo>
                    <a:pt x="36" y="48"/>
                    <a:pt x="42" y="51"/>
                    <a:pt x="51" y="54"/>
                  </a:cubicBezTo>
                  <a:cubicBezTo>
                    <a:pt x="61" y="57"/>
                    <a:pt x="70" y="61"/>
                    <a:pt x="75" y="66"/>
                  </a:cubicBezTo>
                  <a:cubicBezTo>
                    <a:pt x="84" y="73"/>
                    <a:pt x="88" y="82"/>
                    <a:pt x="88" y="93"/>
                  </a:cubicBezTo>
                  <a:cubicBezTo>
                    <a:pt x="88" y="104"/>
                    <a:pt x="84" y="114"/>
                    <a:pt x="76" y="121"/>
                  </a:cubicBezTo>
                  <a:cubicBezTo>
                    <a:pt x="68" y="128"/>
                    <a:pt x="57" y="132"/>
                    <a:pt x="44" y="132"/>
                  </a:cubicBezTo>
                  <a:cubicBezTo>
                    <a:pt x="27" y="132"/>
                    <a:pt x="15" y="126"/>
                    <a:pt x="7" y="114"/>
                  </a:cubicBezTo>
                  <a:cubicBezTo>
                    <a:pt x="3" y="107"/>
                    <a:pt x="1" y="100"/>
                    <a:pt x="0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69" name="Freeform 61"/>
            <p:cNvSpPr>
              <a:spLocks/>
            </p:cNvSpPr>
            <p:nvPr userDrawn="1"/>
          </p:nvSpPr>
          <p:spPr bwMode="black">
            <a:xfrm>
              <a:off x="3968751" y="5791200"/>
              <a:ext cx="98425" cy="163513"/>
            </a:xfrm>
            <a:custGeom>
              <a:avLst/>
              <a:gdLst>
                <a:gd name="T0" fmla="*/ 0 w 62"/>
                <a:gd name="T1" fmla="*/ 103 h 103"/>
                <a:gd name="T2" fmla="*/ 0 w 62"/>
                <a:gd name="T3" fmla="*/ 0 h 103"/>
                <a:gd name="T4" fmla="*/ 62 w 62"/>
                <a:gd name="T5" fmla="*/ 0 h 103"/>
                <a:gd name="T6" fmla="*/ 62 w 62"/>
                <a:gd name="T7" fmla="*/ 19 h 103"/>
                <a:gd name="T8" fmla="*/ 22 w 62"/>
                <a:gd name="T9" fmla="*/ 19 h 103"/>
                <a:gd name="T10" fmla="*/ 22 w 62"/>
                <a:gd name="T11" fmla="*/ 43 h 103"/>
                <a:gd name="T12" fmla="*/ 57 w 62"/>
                <a:gd name="T13" fmla="*/ 43 h 103"/>
                <a:gd name="T14" fmla="*/ 57 w 62"/>
                <a:gd name="T15" fmla="*/ 61 h 103"/>
                <a:gd name="T16" fmla="*/ 22 w 62"/>
                <a:gd name="T17" fmla="*/ 61 h 103"/>
                <a:gd name="T18" fmla="*/ 22 w 62"/>
                <a:gd name="T19" fmla="*/ 103 h 103"/>
                <a:gd name="T20" fmla="*/ 0 w 62"/>
                <a:gd name="T2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103">
                  <a:moveTo>
                    <a:pt x="0" y="103"/>
                  </a:moveTo>
                  <a:lnTo>
                    <a:pt x="0" y="0"/>
                  </a:lnTo>
                  <a:lnTo>
                    <a:pt x="62" y="0"/>
                  </a:lnTo>
                  <a:lnTo>
                    <a:pt x="62" y="19"/>
                  </a:lnTo>
                  <a:lnTo>
                    <a:pt x="22" y="19"/>
                  </a:lnTo>
                  <a:lnTo>
                    <a:pt x="22" y="43"/>
                  </a:lnTo>
                  <a:lnTo>
                    <a:pt x="57" y="43"/>
                  </a:lnTo>
                  <a:lnTo>
                    <a:pt x="57" y="61"/>
                  </a:lnTo>
                  <a:lnTo>
                    <a:pt x="22" y="61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0" name="Freeform 62"/>
            <p:cNvSpPr>
              <a:spLocks noEditPoints="1"/>
            </p:cNvSpPr>
            <p:nvPr userDrawn="1"/>
          </p:nvSpPr>
          <p:spPr bwMode="black">
            <a:xfrm>
              <a:off x="4081463" y="5788025"/>
              <a:ext cx="138113" cy="171450"/>
            </a:xfrm>
            <a:custGeom>
              <a:avLst/>
              <a:gdLst>
                <a:gd name="T0" fmla="*/ 54 w 107"/>
                <a:gd name="T1" fmla="*/ 0 h 132"/>
                <a:gd name="T2" fmla="*/ 90 w 107"/>
                <a:gd name="T3" fmla="*/ 17 h 132"/>
                <a:gd name="T4" fmla="*/ 107 w 107"/>
                <a:gd name="T5" fmla="*/ 66 h 132"/>
                <a:gd name="T6" fmla="*/ 94 w 107"/>
                <a:gd name="T7" fmla="*/ 111 h 132"/>
                <a:gd name="T8" fmla="*/ 76 w 107"/>
                <a:gd name="T9" fmla="*/ 127 h 132"/>
                <a:gd name="T10" fmla="*/ 53 w 107"/>
                <a:gd name="T11" fmla="*/ 132 h 132"/>
                <a:gd name="T12" fmla="*/ 12 w 107"/>
                <a:gd name="T13" fmla="*/ 110 h 132"/>
                <a:gd name="T14" fmla="*/ 0 w 107"/>
                <a:gd name="T15" fmla="*/ 66 h 132"/>
                <a:gd name="T16" fmla="*/ 15 w 107"/>
                <a:gd name="T17" fmla="*/ 17 h 132"/>
                <a:gd name="T18" fmla="*/ 54 w 107"/>
                <a:gd name="T19" fmla="*/ 0 h 132"/>
                <a:gd name="T20" fmla="*/ 53 w 107"/>
                <a:gd name="T21" fmla="*/ 23 h 132"/>
                <a:gd name="T22" fmla="*/ 34 w 107"/>
                <a:gd name="T23" fmla="*/ 35 h 132"/>
                <a:gd name="T24" fmla="*/ 27 w 107"/>
                <a:gd name="T25" fmla="*/ 66 h 132"/>
                <a:gd name="T26" fmla="*/ 34 w 107"/>
                <a:gd name="T27" fmla="*/ 97 h 132"/>
                <a:gd name="T28" fmla="*/ 44 w 107"/>
                <a:gd name="T29" fmla="*/ 106 h 132"/>
                <a:gd name="T30" fmla="*/ 53 w 107"/>
                <a:gd name="T31" fmla="*/ 109 h 132"/>
                <a:gd name="T32" fmla="*/ 67 w 107"/>
                <a:gd name="T33" fmla="*/ 104 h 132"/>
                <a:gd name="T34" fmla="*/ 77 w 107"/>
                <a:gd name="T35" fmla="*/ 87 h 132"/>
                <a:gd name="T36" fmla="*/ 80 w 107"/>
                <a:gd name="T37" fmla="*/ 66 h 132"/>
                <a:gd name="T38" fmla="*/ 73 w 107"/>
                <a:gd name="T39" fmla="*/ 35 h 132"/>
                <a:gd name="T40" fmla="*/ 53 w 107"/>
                <a:gd name="T41" fmla="*/ 2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132">
                  <a:moveTo>
                    <a:pt x="54" y="0"/>
                  </a:moveTo>
                  <a:cubicBezTo>
                    <a:pt x="69" y="0"/>
                    <a:pt x="81" y="6"/>
                    <a:pt x="90" y="17"/>
                  </a:cubicBezTo>
                  <a:cubicBezTo>
                    <a:pt x="101" y="29"/>
                    <a:pt x="107" y="45"/>
                    <a:pt x="107" y="66"/>
                  </a:cubicBezTo>
                  <a:cubicBezTo>
                    <a:pt x="107" y="84"/>
                    <a:pt x="103" y="99"/>
                    <a:pt x="94" y="111"/>
                  </a:cubicBezTo>
                  <a:cubicBezTo>
                    <a:pt x="89" y="118"/>
                    <a:pt x="83" y="123"/>
                    <a:pt x="76" y="127"/>
                  </a:cubicBezTo>
                  <a:cubicBezTo>
                    <a:pt x="69" y="130"/>
                    <a:pt x="62" y="132"/>
                    <a:pt x="53" y="132"/>
                  </a:cubicBezTo>
                  <a:cubicBezTo>
                    <a:pt x="36" y="132"/>
                    <a:pt x="22" y="125"/>
                    <a:pt x="12" y="110"/>
                  </a:cubicBezTo>
                  <a:cubicBezTo>
                    <a:pt x="4" y="99"/>
                    <a:pt x="0" y="84"/>
                    <a:pt x="0" y="66"/>
                  </a:cubicBezTo>
                  <a:cubicBezTo>
                    <a:pt x="0" y="46"/>
                    <a:pt x="5" y="29"/>
                    <a:pt x="15" y="17"/>
                  </a:cubicBezTo>
                  <a:cubicBezTo>
                    <a:pt x="25" y="6"/>
                    <a:pt x="38" y="0"/>
                    <a:pt x="54" y="0"/>
                  </a:cubicBezTo>
                  <a:close/>
                  <a:moveTo>
                    <a:pt x="53" y="23"/>
                  </a:moveTo>
                  <a:cubicBezTo>
                    <a:pt x="45" y="23"/>
                    <a:pt x="38" y="27"/>
                    <a:pt x="34" y="35"/>
                  </a:cubicBezTo>
                  <a:cubicBezTo>
                    <a:pt x="29" y="44"/>
                    <a:pt x="27" y="54"/>
                    <a:pt x="27" y="66"/>
                  </a:cubicBezTo>
                  <a:cubicBezTo>
                    <a:pt x="27" y="78"/>
                    <a:pt x="29" y="89"/>
                    <a:pt x="34" y="97"/>
                  </a:cubicBezTo>
                  <a:cubicBezTo>
                    <a:pt x="36" y="101"/>
                    <a:pt x="39" y="104"/>
                    <a:pt x="44" y="106"/>
                  </a:cubicBezTo>
                  <a:cubicBezTo>
                    <a:pt x="47" y="108"/>
                    <a:pt x="50" y="109"/>
                    <a:pt x="53" y="109"/>
                  </a:cubicBezTo>
                  <a:cubicBezTo>
                    <a:pt x="59" y="109"/>
                    <a:pt x="63" y="107"/>
                    <a:pt x="67" y="104"/>
                  </a:cubicBezTo>
                  <a:cubicBezTo>
                    <a:pt x="71" y="100"/>
                    <a:pt x="75" y="94"/>
                    <a:pt x="77" y="87"/>
                  </a:cubicBezTo>
                  <a:cubicBezTo>
                    <a:pt x="79" y="80"/>
                    <a:pt x="80" y="73"/>
                    <a:pt x="80" y="66"/>
                  </a:cubicBezTo>
                  <a:cubicBezTo>
                    <a:pt x="80" y="54"/>
                    <a:pt x="77" y="43"/>
                    <a:pt x="73" y="35"/>
                  </a:cubicBezTo>
                  <a:cubicBezTo>
                    <a:pt x="68" y="27"/>
                    <a:pt x="61" y="23"/>
                    <a:pt x="5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1" name="Freeform 63"/>
            <p:cNvSpPr>
              <a:spLocks noEditPoints="1"/>
            </p:cNvSpPr>
            <p:nvPr userDrawn="1"/>
          </p:nvSpPr>
          <p:spPr bwMode="black">
            <a:xfrm>
              <a:off x="4244976" y="5791200"/>
              <a:ext cx="122238" cy="163513"/>
            </a:xfrm>
            <a:custGeom>
              <a:avLst/>
              <a:gdLst>
                <a:gd name="T0" fmla="*/ 0 w 94"/>
                <a:gd name="T1" fmla="*/ 126 h 126"/>
                <a:gd name="T2" fmla="*/ 0 w 94"/>
                <a:gd name="T3" fmla="*/ 0 h 126"/>
                <a:gd name="T4" fmla="*/ 49 w 94"/>
                <a:gd name="T5" fmla="*/ 0 h 126"/>
                <a:gd name="T6" fmla="*/ 78 w 94"/>
                <a:gd name="T7" fmla="*/ 9 h 126"/>
                <a:gd name="T8" fmla="*/ 90 w 94"/>
                <a:gd name="T9" fmla="*/ 35 h 126"/>
                <a:gd name="T10" fmla="*/ 81 w 94"/>
                <a:gd name="T11" fmla="*/ 59 h 126"/>
                <a:gd name="T12" fmla="*/ 72 w 94"/>
                <a:gd name="T13" fmla="*/ 66 h 126"/>
                <a:gd name="T14" fmla="*/ 84 w 94"/>
                <a:gd name="T15" fmla="*/ 76 h 126"/>
                <a:gd name="T16" fmla="*/ 88 w 94"/>
                <a:gd name="T17" fmla="*/ 89 h 126"/>
                <a:gd name="T18" fmla="*/ 89 w 94"/>
                <a:gd name="T19" fmla="*/ 108 h 126"/>
                <a:gd name="T20" fmla="*/ 91 w 94"/>
                <a:gd name="T21" fmla="*/ 121 h 126"/>
                <a:gd name="T22" fmla="*/ 94 w 94"/>
                <a:gd name="T23" fmla="*/ 126 h 126"/>
                <a:gd name="T24" fmla="*/ 66 w 94"/>
                <a:gd name="T25" fmla="*/ 126 h 126"/>
                <a:gd name="T26" fmla="*/ 64 w 94"/>
                <a:gd name="T27" fmla="*/ 119 h 126"/>
                <a:gd name="T28" fmla="*/ 63 w 94"/>
                <a:gd name="T29" fmla="*/ 102 h 126"/>
                <a:gd name="T30" fmla="*/ 59 w 94"/>
                <a:gd name="T31" fmla="*/ 85 h 126"/>
                <a:gd name="T32" fmla="*/ 51 w 94"/>
                <a:gd name="T33" fmla="*/ 77 h 126"/>
                <a:gd name="T34" fmla="*/ 43 w 94"/>
                <a:gd name="T35" fmla="*/ 76 h 126"/>
                <a:gd name="T36" fmla="*/ 27 w 94"/>
                <a:gd name="T37" fmla="*/ 76 h 126"/>
                <a:gd name="T38" fmla="*/ 27 w 94"/>
                <a:gd name="T39" fmla="*/ 126 h 126"/>
                <a:gd name="T40" fmla="*/ 0 w 94"/>
                <a:gd name="T41" fmla="*/ 126 h 126"/>
                <a:gd name="T42" fmla="*/ 27 w 94"/>
                <a:gd name="T43" fmla="*/ 56 h 126"/>
                <a:gd name="T44" fmla="*/ 42 w 94"/>
                <a:gd name="T45" fmla="*/ 56 h 126"/>
                <a:gd name="T46" fmla="*/ 59 w 94"/>
                <a:gd name="T47" fmla="*/ 51 h 126"/>
                <a:gd name="T48" fmla="*/ 63 w 94"/>
                <a:gd name="T49" fmla="*/ 38 h 126"/>
                <a:gd name="T50" fmla="*/ 56 w 94"/>
                <a:gd name="T51" fmla="*/ 24 h 126"/>
                <a:gd name="T52" fmla="*/ 43 w 94"/>
                <a:gd name="T53" fmla="*/ 22 h 126"/>
                <a:gd name="T54" fmla="*/ 27 w 94"/>
                <a:gd name="T55" fmla="*/ 22 h 126"/>
                <a:gd name="T56" fmla="*/ 27 w 94"/>
                <a:gd name="T57" fmla="*/ 5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" h="126">
                  <a:moveTo>
                    <a:pt x="0" y="12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1" y="0"/>
                    <a:pt x="71" y="3"/>
                    <a:pt x="78" y="9"/>
                  </a:cubicBezTo>
                  <a:cubicBezTo>
                    <a:pt x="86" y="15"/>
                    <a:pt x="90" y="24"/>
                    <a:pt x="90" y="35"/>
                  </a:cubicBezTo>
                  <a:cubicBezTo>
                    <a:pt x="90" y="45"/>
                    <a:pt x="87" y="53"/>
                    <a:pt x="81" y="59"/>
                  </a:cubicBezTo>
                  <a:cubicBezTo>
                    <a:pt x="79" y="62"/>
                    <a:pt x="76" y="64"/>
                    <a:pt x="72" y="66"/>
                  </a:cubicBezTo>
                  <a:cubicBezTo>
                    <a:pt x="77" y="68"/>
                    <a:pt x="81" y="71"/>
                    <a:pt x="84" y="76"/>
                  </a:cubicBezTo>
                  <a:cubicBezTo>
                    <a:pt x="85" y="79"/>
                    <a:pt x="87" y="83"/>
                    <a:pt x="88" y="89"/>
                  </a:cubicBezTo>
                  <a:cubicBezTo>
                    <a:pt x="88" y="91"/>
                    <a:pt x="88" y="97"/>
                    <a:pt x="89" y="108"/>
                  </a:cubicBezTo>
                  <a:cubicBezTo>
                    <a:pt x="90" y="115"/>
                    <a:pt x="90" y="119"/>
                    <a:pt x="91" y="121"/>
                  </a:cubicBezTo>
                  <a:cubicBezTo>
                    <a:pt x="92" y="122"/>
                    <a:pt x="92" y="124"/>
                    <a:pt x="94" y="126"/>
                  </a:cubicBezTo>
                  <a:cubicBezTo>
                    <a:pt x="66" y="126"/>
                    <a:pt x="66" y="126"/>
                    <a:pt x="66" y="126"/>
                  </a:cubicBezTo>
                  <a:cubicBezTo>
                    <a:pt x="65" y="124"/>
                    <a:pt x="64" y="121"/>
                    <a:pt x="64" y="119"/>
                  </a:cubicBezTo>
                  <a:cubicBezTo>
                    <a:pt x="64" y="117"/>
                    <a:pt x="63" y="112"/>
                    <a:pt x="63" y="102"/>
                  </a:cubicBezTo>
                  <a:cubicBezTo>
                    <a:pt x="62" y="94"/>
                    <a:pt x="61" y="88"/>
                    <a:pt x="59" y="85"/>
                  </a:cubicBezTo>
                  <a:cubicBezTo>
                    <a:pt x="57" y="81"/>
                    <a:pt x="55" y="78"/>
                    <a:pt x="51" y="77"/>
                  </a:cubicBezTo>
                  <a:cubicBezTo>
                    <a:pt x="49" y="77"/>
                    <a:pt x="46" y="76"/>
                    <a:pt x="43" y="76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7" y="126"/>
                    <a:pt x="27" y="126"/>
                    <a:pt x="27" y="126"/>
                  </a:cubicBezTo>
                  <a:lnTo>
                    <a:pt x="0" y="126"/>
                  </a:lnTo>
                  <a:close/>
                  <a:moveTo>
                    <a:pt x="27" y="56"/>
                  </a:moveTo>
                  <a:cubicBezTo>
                    <a:pt x="42" y="56"/>
                    <a:pt x="42" y="56"/>
                    <a:pt x="42" y="56"/>
                  </a:cubicBezTo>
                  <a:cubicBezTo>
                    <a:pt x="50" y="56"/>
                    <a:pt x="56" y="54"/>
                    <a:pt x="59" y="51"/>
                  </a:cubicBezTo>
                  <a:cubicBezTo>
                    <a:pt x="61" y="48"/>
                    <a:pt x="63" y="44"/>
                    <a:pt x="63" y="38"/>
                  </a:cubicBezTo>
                  <a:cubicBezTo>
                    <a:pt x="63" y="32"/>
                    <a:pt x="61" y="27"/>
                    <a:pt x="56" y="24"/>
                  </a:cubicBezTo>
                  <a:cubicBezTo>
                    <a:pt x="54" y="23"/>
                    <a:pt x="49" y="22"/>
                    <a:pt x="43" y="22"/>
                  </a:cubicBezTo>
                  <a:cubicBezTo>
                    <a:pt x="27" y="22"/>
                    <a:pt x="27" y="22"/>
                    <a:pt x="27" y="22"/>
                  </a:cubicBezTo>
                  <a:lnTo>
                    <a:pt x="27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2" name="Freeform 64"/>
            <p:cNvSpPr>
              <a:spLocks/>
            </p:cNvSpPr>
            <p:nvPr userDrawn="1"/>
          </p:nvSpPr>
          <p:spPr bwMode="black">
            <a:xfrm>
              <a:off x="4445001" y="5788025"/>
              <a:ext cx="114300" cy="171450"/>
            </a:xfrm>
            <a:custGeom>
              <a:avLst/>
              <a:gdLst>
                <a:gd name="T0" fmla="*/ 0 w 88"/>
                <a:gd name="T1" fmla="*/ 92 h 132"/>
                <a:gd name="T2" fmla="*/ 27 w 88"/>
                <a:gd name="T3" fmla="*/ 92 h 132"/>
                <a:gd name="T4" fmla="*/ 31 w 88"/>
                <a:gd name="T5" fmla="*/ 103 h 132"/>
                <a:gd name="T6" fmla="*/ 44 w 88"/>
                <a:gd name="T7" fmla="*/ 110 h 132"/>
                <a:gd name="T8" fmla="*/ 57 w 88"/>
                <a:gd name="T9" fmla="*/ 105 h 132"/>
                <a:gd name="T10" fmla="*/ 61 w 88"/>
                <a:gd name="T11" fmla="*/ 95 h 132"/>
                <a:gd name="T12" fmla="*/ 54 w 88"/>
                <a:gd name="T13" fmla="*/ 82 h 132"/>
                <a:gd name="T14" fmla="*/ 47 w 88"/>
                <a:gd name="T15" fmla="*/ 78 h 132"/>
                <a:gd name="T16" fmla="*/ 38 w 88"/>
                <a:gd name="T17" fmla="*/ 75 h 132"/>
                <a:gd name="T18" fmla="*/ 15 w 88"/>
                <a:gd name="T19" fmla="*/ 64 h 132"/>
                <a:gd name="T20" fmla="*/ 2 w 88"/>
                <a:gd name="T21" fmla="*/ 35 h 132"/>
                <a:gd name="T22" fmla="*/ 11 w 88"/>
                <a:gd name="T23" fmla="*/ 11 h 132"/>
                <a:gd name="T24" fmla="*/ 41 w 88"/>
                <a:gd name="T25" fmla="*/ 0 h 132"/>
                <a:gd name="T26" fmla="*/ 76 w 88"/>
                <a:gd name="T27" fmla="*/ 16 h 132"/>
                <a:gd name="T28" fmla="*/ 83 w 88"/>
                <a:gd name="T29" fmla="*/ 36 h 132"/>
                <a:gd name="T30" fmla="*/ 57 w 88"/>
                <a:gd name="T31" fmla="*/ 36 h 132"/>
                <a:gd name="T32" fmla="*/ 52 w 88"/>
                <a:gd name="T33" fmla="*/ 26 h 132"/>
                <a:gd name="T34" fmla="*/ 41 w 88"/>
                <a:gd name="T35" fmla="*/ 22 h 132"/>
                <a:gd name="T36" fmla="*/ 31 w 88"/>
                <a:gd name="T37" fmla="*/ 25 h 132"/>
                <a:gd name="T38" fmla="*/ 27 w 88"/>
                <a:gd name="T39" fmla="*/ 35 h 132"/>
                <a:gd name="T40" fmla="*/ 33 w 88"/>
                <a:gd name="T41" fmla="*/ 46 h 132"/>
                <a:gd name="T42" fmla="*/ 51 w 88"/>
                <a:gd name="T43" fmla="*/ 54 h 132"/>
                <a:gd name="T44" fmla="*/ 76 w 88"/>
                <a:gd name="T45" fmla="*/ 66 h 132"/>
                <a:gd name="T46" fmla="*/ 88 w 88"/>
                <a:gd name="T47" fmla="*/ 93 h 132"/>
                <a:gd name="T48" fmla="*/ 77 w 88"/>
                <a:gd name="T49" fmla="*/ 121 h 132"/>
                <a:gd name="T50" fmla="*/ 44 w 88"/>
                <a:gd name="T51" fmla="*/ 132 h 132"/>
                <a:gd name="T52" fmla="*/ 8 w 88"/>
                <a:gd name="T53" fmla="*/ 114 h 132"/>
                <a:gd name="T54" fmla="*/ 0 w 88"/>
                <a:gd name="T55" fmla="*/ 9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" h="132">
                  <a:moveTo>
                    <a:pt x="0" y="92"/>
                  </a:moveTo>
                  <a:cubicBezTo>
                    <a:pt x="27" y="92"/>
                    <a:pt x="27" y="92"/>
                    <a:pt x="27" y="92"/>
                  </a:cubicBezTo>
                  <a:cubicBezTo>
                    <a:pt x="28" y="97"/>
                    <a:pt x="29" y="101"/>
                    <a:pt x="31" y="103"/>
                  </a:cubicBezTo>
                  <a:cubicBezTo>
                    <a:pt x="34" y="108"/>
                    <a:pt x="38" y="110"/>
                    <a:pt x="44" y="110"/>
                  </a:cubicBezTo>
                  <a:cubicBezTo>
                    <a:pt x="50" y="110"/>
                    <a:pt x="54" y="109"/>
                    <a:pt x="57" y="105"/>
                  </a:cubicBezTo>
                  <a:cubicBezTo>
                    <a:pt x="59" y="103"/>
                    <a:pt x="61" y="99"/>
                    <a:pt x="61" y="95"/>
                  </a:cubicBezTo>
                  <a:cubicBezTo>
                    <a:pt x="61" y="90"/>
                    <a:pt x="59" y="86"/>
                    <a:pt x="54" y="82"/>
                  </a:cubicBezTo>
                  <a:cubicBezTo>
                    <a:pt x="53" y="81"/>
                    <a:pt x="50" y="79"/>
                    <a:pt x="47" y="78"/>
                  </a:cubicBezTo>
                  <a:cubicBezTo>
                    <a:pt x="46" y="78"/>
                    <a:pt x="43" y="77"/>
                    <a:pt x="38" y="75"/>
                  </a:cubicBezTo>
                  <a:cubicBezTo>
                    <a:pt x="27" y="71"/>
                    <a:pt x="20" y="67"/>
                    <a:pt x="15" y="64"/>
                  </a:cubicBezTo>
                  <a:cubicBezTo>
                    <a:pt x="6" y="57"/>
                    <a:pt x="2" y="47"/>
                    <a:pt x="2" y="35"/>
                  </a:cubicBezTo>
                  <a:cubicBezTo>
                    <a:pt x="2" y="25"/>
                    <a:pt x="5" y="17"/>
                    <a:pt x="11" y="11"/>
                  </a:cubicBezTo>
                  <a:cubicBezTo>
                    <a:pt x="18" y="4"/>
                    <a:pt x="28" y="0"/>
                    <a:pt x="41" y="0"/>
                  </a:cubicBezTo>
                  <a:cubicBezTo>
                    <a:pt x="56" y="0"/>
                    <a:pt x="68" y="6"/>
                    <a:pt x="76" y="16"/>
                  </a:cubicBezTo>
                  <a:cubicBezTo>
                    <a:pt x="80" y="22"/>
                    <a:pt x="82" y="28"/>
                    <a:pt x="83" y="36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6" y="32"/>
                    <a:pt x="55" y="28"/>
                    <a:pt x="52" y="26"/>
                  </a:cubicBezTo>
                  <a:cubicBezTo>
                    <a:pt x="50" y="23"/>
                    <a:pt x="46" y="22"/>
                    <a:pt x="41" y="22"/>
                  </a:cubicBezTo>
                  <a:cubicBezTo>
                    <a:pt x="36" y="22"/>
                    <a:pt x="33" y="23"/>
                    <a:pt x="31" y="25"/>
                  </a:cubicBezTo>
                  <a:cubicBezTo>
                    <a:pt x="28" y="27"/>
                    <a:pt x="27" y="30"/>
                    <a:pt x="27" y="35"/>
                  </a:cubicBezTo>
                  <a:cubicBezTo>
                    <a:pt x="27" y="39"/>
                    <a:pt x="29" y="43"/>
                    <a:pt x="33" y="46"/>
                  </a:cubicBezTo>
                  <a:cubicBezTo>
                    <a:pt x="36" y="48"/>
                    <a:pt x="42" y="51"/>
                    <a:pt x="51" y="54"/>
                  </a:cubicBezTo>
                  <a:cubicBezTo>
                    <a:pt x="62" y="57"/>
                    <a:pt x="70" y="61"/>
                    <a:pt x="76" y="66"/>
                  </a:cubicBezTo>
                  <a:cubicBezTo>
                    <a:pt x="84" y="73"/>
                    <a:pt x="88" y="82"/>
                    <a:pt x="88" y="93"/>
                  </a:cubicBezTo>
                  <a:cubicBezTo>
                    <a:pt x="88" y="104"/>
                    <a:pt x="84" y="114"/>
                    <a:pt x="77" y="121"/>
                  </a:cubicBezTo>
                  <a:cubicBezTo>
                    <a:pt x="68" y="128"/>
                    <a:pt x="58" y="132"/>
                    <a:pt x="44" y="132"/>
                  </a:cubicBezTo>
                  <a:cubicBezTo>
                    <a:pt x="28" y="132"/>
                    <a:pt x="16" y="126"/>
                    <a:pt x="8" y="114"/>
                  </a:cubicBezTo>
                  <a:cubicBezTo>
                    <a:pt x="4" y="107"/>
                    <a:pt x="1" y="100"/>
                    <a:pt x="0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3" name="Freeform 65"/>
            <p:cNvSpPr>
              <a:spLocks/>
            </p:cNvSpPr>
            <p:nvPr userDrawn="1"/>
          </p:nvSpPr>
          <p:spPr bwMode="black">
            <a:xfrm>
              <a:off x="4583113" y="5791200"/>
              <a:ext cx="122238" cy="163513"/>
            </a:xfrm>
            <a:custGeom>
              <a:avLst/>
              <a:gdLst>
                <a:gd name="T0" fmla="*/ 0 w 77"/>
                <a:gd name="T1" fmla="*/ 103 h 103"/>
                <a:gd name="T2" fmla="*/ 0 w 77"/>
                <a:gd name="T3" fmla="*/ 0 h 103"/>
                <a:gd name="T4" fmla="*/ 22 w 77"/>
                <a:gd name="T5" fmla="*/ 0 h 103"/>
                <a:gd name="T6" fmla="*/ 22 w 77"/>
                <a:gd name="T7" fmla="*/ 39 h 103"/>
                <a:gd name="T8" fmla="*/ 55 w 77"/>
                <a:gd name="T9" fmla="*/ 39 h 103"/>
                <a:gd name="T10" fmla="*/ 55 w 77"/>
                <a:gd name="T11" fmla="*/ 0 h 103"/>
                <a:gd name="T12" fmla="*/ 77 w 77"/>
                <a:gd name="T13" fmla="*/ 0 h 103"/>
                <a:gd name="T14" fmla="*/ 77 w 77"/>
                <a:gd name="T15" fmla="*/ 103 h 103"/>
                <a:gd name="T16" fmla="*/ 55 w 77"/>
                <a:gd name="T17" fmla="*/ 103 h 103"/>
                <a:gd name="T18" fmla="*/ 55 w 77"/>
                <a:gd name="T19" fmla="*/ 58 h 103"/>
                <a:gd name="T20" fmla="*/ 22 w 77"/>
                <a:gd name="T21" fmla="*/ 58 h 103"/>
                <a:gd name="T22" fmla="*/ 22 w 77"/>
                <a:gd name="T23" fmla="*/ 103 h 103"/>
                <a:gd name="T24" fmla="*/ 0 w 77"/>
                <a:gd name="T2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103">
                  <a:moveTo>
                    <a:pt x="0" y="103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39"/>
                  </a:lnTo>
                  <a:lnTo>
                    <a:pt x="55" y="39"/>
                  </a:lnTo>
                  <a:lnTo>
                    <a:pt x="55" y="0"/>
                  </a:lnTo>
                  <a:lnTo>
                    <a:pt x="77" y="0"/>
                  </a:lnTo>
                  <a:lnTo>
                    <a:pt x="77" y="103"/>
                  </a:lnTo>
                  <a:lnTo>
                    <a:pt x="55" y="103"/>
                  </a:lnTo>
                  <a:lnTo>
                    <a:pt x="55" y="58"/>
                  </a:lnTo>
                  <a:lnTo>
                    <a:pt x="22" y="58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4" name="Freeform 66"/>
            <p:cNvSpPr>
              <a:spLocks noEditPoints="1"/>
            </p:cNvSpPr>
            <p:nvPr userDrawn="1"/>
          </p:nvSpPr>
          <p:spPr bwMode="black">
            <a:xfrm>
              <a:off x="4722813" y="5791200"/>
              <a:ext cx="139700" cy="163513"/>
            </a:xfrm>
            <a:custGeom>
              <a:avLst/>
              <a:gdLst>
                <a:gd name="T0" fmla="*/ 33 w 88"/>
                <a:gd name="T1" fmla="*/ 0 h 103"/>
                <a:gd name="T2" fmla="*/ 55 w 88"/>
                <a:gd name="T3" fmla="*/ 0 h 103"/>
                <a:gd name="T4" fmla="*/ 88 w 88"/>
                <a:gd name="T5" fmla="*/ 103 h 103"/>
                <a:gd name="T6" fmla="*/ 65 w 88"/>
                <a:gd name="T7" fmla="*/ 103 h 103"/>
                <a:gd name="T8" fmla="*/ 58 w 88"/>
                <a:gd name="T9" fmla="*/ 80 h 103"/>
                <a:gd name="T10" fmla="*/ 29 w 88"/>
                <a:gd name="T11" fmla="*/ 80 h 103"/>
                <a:gd name="T12" fmla="*/ 23 w 88"/>
                <a:gd name="T13" fmla="*/ 103 h 103"/>
                <a:gd name="T14" fmla="*/ 0 w 88"/>
                <a:gd name="T15" fmla="*/ 103 h 103"/>
                <a:gd name="T16" fmla="*/ 33 w 88"/>
                <a:gd name="T17" fmla="*/ 0 h 103"/>
                <a:gd name="T18" fmla="*/ 34 w 88"/>
                <a:gd name="T19" fmla="*/ 63 h 103"/>
                <a:gd name="T20" fmla="*/ 54 w 88"/>
                <a:gd name="T21" fmla="*/ 63 h 103"/>
                <a:gd name="T22" fmla="*/ 43 w 88"/>
                <a:gd name="T23" fmla="*/ 28 h 103"/>
                <a:gd name="T24" fmla="*/ 34 w 88"/>
                <a:gd name="T25" fmla="*/ 6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03">
                  <a:moveTo>
                    <a:pt x="33" y="0"/>
                  </a:moveTo>
                  <a:lnTo>
                    <a:pt x="55" y="0"/>
                  </a:lnTo>
                  <a:lnTo>
                    <a:pt x="88" y="103"/>
                  </a:lnTo>
                  <a:lnTo>
                    <a:pt x="65" y="103"/>
                  </a:lnTo>
                  <a:lnTo>
                    <a:pt x="58" y="80"/>
                  </a:lnTo>
                  <a:lnTo>
                    <a:pt x="29" y="80"/>
                  </a:lnTo>
                  <a:lnTo>
                    <a:pt x="23" y="103"/>
                  </a:lnTo>
                  <a:lnTo>
                    <a:pt x="0" y="103"/>
                  </a:lnTo>
                  <a:lnTo>
                    <a:pt x="33" y="0"/>
                  </a:lnTo>
                  <a:close/>
                  <a:moveTo>
                    <a:pt x="34" y="63"/>
                  </a:moveTo>
                  <a:lnTo>
                    <a:pt x="54" y="63"/>
                  </a:lnTo>
                  <a:lnTo>
                    <a:pt x="43" y="28"/>
                  </a:lnTo>
                  <a:lnTo>
                    <a:pt x="34" y="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5" name="Freeform 67"/>
            <p:cNvSpPr>
              <a:spLocks noEditPoints="1"/>
            </p:cNvSpPr>
            <p:nvPr userDrawn="1"/>
          </p:nvSpPr>
          <p:spPr bwMode="black">
            <a:xfrm>
              <a:off x="4879976" y="5791200"/>
              <a:ext cx="120650" cy="163513"/>
            </a:xfrm>
            <a:custGeom>
              <a:avLst/>
              <a:gdLst>
                <a:gd name="T0" fmla="*/ 0 w 93"/>
                <a:gd name="T1" fmla="*/ 126 h 126"/>
                <a:gd name="T2" fmla="*/ 0 w 93"/>
                <a:gd name="T3" fmla="*/ 0 h 126"/>
                <a:gd name="T4" fmla="*/ 48 w 93"/>
                <a:gd name="T5" fmla="*/ 0 h 126"/>
                <a:gd name="T6" fmla="*/ 77 w 93"/>
                <a:gd name="T7" fmla="*/ 9 h 126"/>
                <a:gd name="T8" fmla="*/ 89 w 93"/>
                <a:gd name="T9" fmla="*/ 35 h 126"/>
                <a:gd name="T10" fmla="*/ 81 w 93"/>
                <a:gd name="T11" fmla="*/ 59 h 126"/>
                <a:gd name="T12" fmla="*/ 71 w 93"/>
                <a:gd name="T13" fmla="*/ 66 h 126"/>
                <a:gd name="T14" fmla="*/ 83 w 93"/>
                <a:gd name="T15" fmla="*/ 76 h 126"/>
                <a:gd name="T16" fmla="*/ 87 w 93"/>
                <a:gd name="T17" fmla="*/ 89 h 126"/>
                <a:gd name="T18" fmla="*/ 89 w 93"/>
                <a:gd name="T19" fmla="*/ 108 h 126"/>
                <a:gd name="T20" fmla="*/ 91 w 93"/>
                <a:gd name="T21" fmla="*/ 121 h 126"/>
                <a:gd name="T22" fmla="*/ 93 w 93"/>
                <a:gd name="T23" fmla="*/ 126 h 126"/>
                <a:gd name="T24" fmla="*/ 65 w 93"/>
                <a:gd name="T25" fmla="*/ 126 h 126"/>
                <a:gd name="T26" fmla="*/ 63 w 93"/>
                <a:gd name="T27" fmla="*/ 119 h 126"/>
                <a:gd name="T28" fmla="*/ 62 w 93"/>
                <a:gd name="T29" fmla="*/ 102 h 126"/>
                <a:gd name="T30" fmla="*/ 59 w 93"/>
                <a:gd name="T31" fmla="*/ 85 h 126"/>
                <a:gd name="T32" fmla="*/ 50 w 93"/>
                <a:gd name="T33" fmla="*/ 77 h 126"/>
                <a:gd name="T34" fmla="*/ 42 w 93"/>
                <a:gd name="T35" fmla="*/ 76 h 126"/>
                <a:gd name="T36" fmla="*/ 27 w 93"/>
                <a:gd name="T37" fmla="*/ 76 h 126"/>
                <a:gd name="T38" fmla="*/ 27 w 93"/>
                <a:gd name="T39" fmla="*/ 126 h 126"/>
                <a:gd name="T40" fmla="*/ 0 w 93"/>
                <a:gd name="T41" fmla="*/ 126 h 126"/>
                <a:gd name="T42" fmla="*/ 27 w 93"/>
                <a:gd name="T43" fmla="*/ 56 h 126"/>
                <a:gd name="T44" fmla="*/ 41 w 93"/>
                <a:gd name="T45" fmla="*/ 56 h 126"/>
                <a:gd name="T46" fmla="*/ 58 w 93"/>
                <a:gd name="T47" fmla="*/ 51 h 126"/>
                <a:gd name="T48" fmla="*/ 62 w 93"/>
                <a:gd name="T49" fmla="*/ 38 h 126"/>
                <a:gd name="T50" fmla="*/ 56 w 93"/>
                <a:gd name="T51" fmla="*/ 24 h 126"/>
                <a:gd name="T52" fmla="*/ 42 w 93"/>
                <a:gd name="T53" fmla="*/ 22 h 126"/>
                <a:gd name="T54" fmla="*/ 27 w 93"/>
                <a:gd name="T55" fmla="*/ 22 h 126"/>
                <a:gd name="T56" fmla="*/ 27 w 93"/>
                <a:gd name="T57" fmla="*/ 5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3" h="126">
                  <a:moveTo>
                    <a:pt x="0" y="12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1" y="0"/>
                    <a:pt x="70" y="3"/>
                    <a:pt x="77" y="9"/>
                  </a:cubicBezTo>
                  <a:cubicBezTo>
                    <a:pt x="85" y="15"/>
                    <a:pt x="89" y="24"/>
                    <a:pt x="89" y="35"/>
                  </a:cubicBezTo>
                  <a:cubicBezTo>
                    <a:pt x="89" y="45"/>
                    <a:pt x="86" y="53"/>
                    <a:pt x="81" y="59"/>
                  </a:cubicBezTo>
                  <a:cubicBezTo>
                    <a:pt x="78" y="62"/>
                    <a:pt x="75" y="64"/>
                    <a:pt x="71" y="66"/>
                  </a:cubicBezTo>
                  <a:cubicBezTo>
                    <a:pt x="76" y="68"/>
                    <a:pt x="80" y="71"/>
                    <a:pt x="83" y="76"/>
                  </a:cubicBezTo>
                  <a:cubicBezTo>
                    <a:pt x="85" y="79"/>
                    <a:pt x="86" y="83"/>
                    <a:pt x="87" y="89"/>
                  </a:cubicBezTo>
                  <a:cubicBezTo>
                    <a:pt x="87" y="91"/>
                    <a:pt x="88" y="97"/>
                    <a:pt x="89" y="108"/>
                  </a:cubicBezTo>
                  <a:cubicBezTo>
                    <a:pt x="89" y="115"/>
                    <a:pt x="90" y="119"/>
                    <a:pt x="91" y="121"/>
                  </a:cubicBezTo>
                  <a:cubicBezTo>
                    <a:pt x="91" y="122"/>
                    <a:pt x="92" y="124"/>
                    <a:pt x="93" y="126"/>
                  </a:cubicBezTo>
                  <a:cubicBezTo>
                    <a:pt x="65" y="126"/>
                    <a:pt x="65" y="126"/>
                    <a:pt x="65" y="126"/>
                  </a:cubicBezTo>
                  <a:cubicBezTo>
                    <a:pt x="64" y="124"/>
                    <a:pt x="64" y="121"/>
                    <a:pt x="63" y="119"/>
                  </a:cubicBezTo>
                  <a:cubicBezTo>
                    <a:pt x="63" y="117"/>
                    <a:pt x="63" y="112"/>
                    <a:pt x="62" y="102"/>
                  </a:cubicBezTo>
                  <a:cubicBezTo>
                    <a:pt x="61" y="94"/>
                    <a:pt x="60" y="88"/>
                    <a:pt x="59" y="85"/>
                  </a:cubicBezTo>
                  <a:cubicBezTo>
                    <a:pt x="57" y="81"/>
                    <a:pt x="54" y="78"/>
                    <a:pt x="50" y="77"/>
                  </a:cubicBezTo>
                  <a:cubicBezTo>
                    <a:pt x="48" y="77"/>
                    <a:pt x="46" y="76"/>
                    <a:pt x="42" y="76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7" y="126"/>
                    <a:pt x="27" y="126"/>
                    <a:pt x="27" y="126"/>
                  </a:cubicBezTo>
                  <a:lnTo>
                    <a:pt x="0" y="126"/>
                  </a:lnTo>
                  <a:close/>
                  <a:moveTo>
                    <a:pt x="27" y="56"/>
                  </a:moveTo>
                  <a:cubicBezTo>
                    <a:pt x="41" y="56"/>
                    <a:pt x="41" y="56"/>
                    <a:pt x="41" y="56"/>
                  </a:cubicBezTo>
                  <a:cubicBezTo>
                    <a:pt x="50" y="56"/>
                    <a:pt x="55" y="54"/>
                    <a:pt x="58" y="51"/>
                  </a:cubicBezTo>
                  <a:cubicBezTo>
                    <a:pt x="61" y="48"/>
                    <a:pt x="62" y="44"/>
                    <a:pt x="62" y="38"/>
                  </a:cubicBezTo>
                  <a:cubicBezTo>
                    <a:pt x="62" y="32"/>
                    <a:pt x="60" y="27"/>
                    <a:pt x="56" y="24"/>
                  </a:cubicBezTo>
                  <a:cubicBezTo>
                    <a:pt x="53" y="23"/>
                    <a:pt x="48" y="22"/>
                    <a:pt x="42" y="22"/>
                  </a:cubicBezTo>
                  <a:cubicBezTo>
                    <a:pt x="27" y="22"/>
                    <a:pt x="27" y="22"/>
                    <a:pt x="27" y="22"/>
                  </a:cubicBezTo>
                  <a:lnTo>
                    <a:pt x="27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6" name="Freeform 68"/>
            <p:cNvSpPr>
              <a:spLocks/>
            </p:cNvSpPr>
            <p:nvPr userDrawn="1"/>
          </p:nvSpPr>
          <p:spPr bwMode="black">
            <a:xfrm>
              <a:off x="5026026" y="5791200"/>
              <a:ext cx="34925" cy="163513"/>
            </a:xfrm>
            <a:custGeom>
              <a:avLst/>
              <a:gdLst>
                <a:gd name="T0" fmla="*/ 0 w 22"/>
                <a:gd name="T1" fmla="*/ 103 h 103"/>
                <a:gd name="T2" fmla="*/ 0 w 22"/>
                <a:gd name="T3" fmla="*/ 0 h 103"/>
                <a:gd name="T4" fmla="*/ 12 w 22"/>
                <a:gd name="T5" fmla="*/ 0 h 103"/>
                <a:gd name="T6" fmla="*/ 22 w 22"/>
                <a:gd name="T7" fmla="*/ 0 h 103"/>
                <a:gd name="T8" fmla="*/ 22 w 22"/>
                <a:gd name="T9" fmla="*/ 103 h 103"/>
                <a:gd name="T10" fmla="*/ 0 w 22"/>
                <a:gd name="T1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03">
                  <a:moveTo>
                    <a:pt x="0" y="103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2" y="0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7" name="Freeform 69"/>
            <p:cNvSpPr>
              <a:spLocks/>
            </p:cNvSpPr>
            <p:nvPr userDrawn="1"/>
          </p:nvSpPr>
          <p:spPr bwMode="black">
            <a:xfrm>
              <a:off x="5092701" y="5791200"/>
              <a:ext cx="120650" cy="163513"/>
            </a:xfrm>
            <a:custGeom>
              <a:avLst/>
              <a:gdLst>
                <a:gd name="T0" fmla="*/ 0 w 76"/>
                <a:gd name="T1" fmla="*/ 103 h 103"/>
                <a:gd name="T2" fmla="*/ 0 w 76"/>
                <a:gd name="T3" fmla="*/ 0 h 103"/>
                <a:gd name="T4" fmla="*/ 22 w 76"/>
                <a:gd name="T5" fmla="*/ 0 h 103"/>
                <a:gd name="T6" fmla="*/ 55 w 76"/>
                <a:gd name="T7" fmla="*/ 66 h 103"/>
                <a:gd name="T8" fmla="*/ 55 w 76"/>
                <a:gd name="T9" fmla="*/ 0 h 103"/>
                <a:gd name="T10" fmla="*/ 76 w 76"/>
                <a:gd name="T11" fmla="*/ 0 h 103"/>
                <a:gd name="T12" fmla="*/ 76 w 76"/>
                <a:gd name="T13" fmla="*/ 103 h 103"/>
                <a:gd name="T14" fmla="*/ 54 w 76"/>
                <a:gd name="T15" fmla="*/ 103 h 103"/>
                <a:gd name="T16" fmla="*/ 21 w 76"/>
                <a:gd name="T17" fmla="*/ 37 h 103"/>
                <a:gd name="T18" fmla="*/ 21 w 76"/>
                <a:gd name="T19" fmla="*/ 103 h 103"/>
                <a:gd name="T20" fmla="*/ 0 w 76"/>
                <a:gd name="T2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103">
                  <a:moveTo>
                    <a:pt x="0" y="103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5" y="66"/>
                  </a:lnTo>
                  <a:lnTo>
                    <a:pt x="55" y="0"/>
                  </a:lnTo>
                  <a:lnTo>
                    <a:pt x="76" y="0"/>
                  </a:lnTo>
                  <a:lnTo>
                    <a:pt x="76" y="103"/>
                  </a:lnTo>
                  <a:lnTo>
                    <a:pt x="54" y="103"/>
                  </a:lnTo>
                  <a:lnTo>
                    <a:pt x="21" y="37"/>
                  </a:lnTo>
                  <a:lnTo>
                    <a:pt x="21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8" name="Freeform 70"/>
            <p:cNvSpPr>
              <a:spLocks/>
            </p:cNvSpPr>
            <p:nvPr userDrawn="1"/>
          </p:nvSpPr>
          <p:spPr bwMode="black">
            <a:xfrm>
              <a:off x="5237163" y="5788025"/>
              <a:ext cx="133350" cy="171450"/>
            </a:xfrm>
            <a:custGeom>
              <a:avLst/>
              <a:gdLst>
                <a:gd name="T0" fmla="*/ 102 w 102"/>
                <a:gd name="T1" fmla="*/ 129 h 132"/>
                <a:gd name="T2" fmla="*/ 82 w 102"/>
                <a:gd name="T3" fmla="*/ 129 h 132"/>
                <a:gd name="T4" fmla="*/ 82 w 102"/>
                <a:gd name="T5" fmla="*/ 115 h 132"/>
                <a:gd name="T6" fmla="*/ 73 w 102"/>
                <a:gd name="T7" fmla="*/ 124 h 132"/>
                <a:gd name="T8" fmla="*/ 51 w 102"/>
                <a:gd name="T9" fmla="*/ 132 h 132"/>
                <a:gd name="T10" fmla="*/ 14 w 102"/>
                <a:gd name="T11" fmla="*/ 113 h 132"/>
                <a:gd name="T12" fmla="*/ 0 w 102"/>
                <a:gd name="T13" fmla="*/ 67 h 132"/>
                <a:gd name="T14" fmla="*/ 14 w 102"/>
                <a:gd name="T15" fmla="*/ 20 h 132"/>
                <a:gd name="T16" fmla="*/ 54 w 102"/>
                <a:gd name="T17" fmla="*/ 0 h 132"/>
                <a:gd name="T18" fmla="*/ 89 w 102"/>
                <a:gd name="T19" fmla="*/ 16 h 132"/>
                <a:gd name="T20" fmla="*/ 100 w 102"/>
                <a:gd name="T21" fmla="*/ 39 h 132"/>
                <a:gd name="T22" fmla="*/ 100 w 102"/>
                <a:gd name="T23" fmla="*/ 45 h 132"/>
                <a:gd name="T24" fmla="*/ 74 w 102"/>
                <a:gd name="T25" fmla="*/ 45 h 132"/>
                <a:gd name="T26" fmla="*/ 70 w 102"/>
                <a:gd name="T27" fmla="*/ 32 h 132"/>
                <a:gd name="T28" fmla="*/ 53 w 102"/>
                <a:gd name="T29" fmla="*/ 23 h 132"/>
                <a:gd name="T30" fmla="*/ 34 w 102"/>
                <a:gd name="T31" fmla="*/ 35 h 132"/>
                <a:gd name="T32" fmla="*/ 27 w 102"/>
                <a:gd name="T33" fmla="*/ 66 h 132"/>
                <a:gd name="T34" fmla="*/ 35 w 102"/>
                <a:gd name="T35" fmla="*/ 99 h 132"/>
                <a:gd name="T36" fmla="*/ 54 w 102"/>
                <a:gd name="T37" fmla="*/ 109 h 132"/>
                <a:gd name="T38" fmla="*/ 72 w 102"/>
                <a:gd name="T39" fmla="*/ 100 h 132"/>
                <a:gd name="T40" fmla="*/ 77 w 102"/>
                <a:gd name="T41" fmla="*/ 81 h 132"/>
                <a:gd name="T42" fmla="*/ 55 w 102"/>
                <a:gd name="T43" fmla="*/ 81 h 132"/>
                <a:gd name="T44" fmla="*/ 55 w 102"/>
                <a:gd name="T45" fmla="*/ 61 h 132"/>
                <a:gd name="T46" fmla="*/ 102 w 102"/>
                <a:gd name="T47" fmla="*/ 61 h 132"/>
                <a:gd name="T48" fmla="*/ 102 w 102"/>
                <a:gd name="T49" fmla="*/ 1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2" h="132">
                  <a:moveTo>
                    <a:pt x="102" y="129"/>
                  </a:moveTo>
                  <a:cubicBezTo>
                    <a:pt x="82" y="129"/>
                    <a:pt x="82" y="129"/>
                    <a:pt x="82" y="129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79" y="119"/>
                    <a:pt x="76" y="122"/>
                    <a:pt x="73" y="124"/>
                  </a:cubicBezTo>
                  <a:cubicBezTo>
                    <a:pt x="67" y="129"/>
                    <a:pt x="59" y="132"/>
                    <a:pt x="51" y="132"/>
                  </a:cubicBezTo>
                  <a:cubicBezTo>
                    <a:pt x="35" y="132"/>
                    <a:pt x="23" y="125"/>
                    <a:pt x="14" y="113"/>
                  </a:cubicBezTo>
                  <a:cubicBezTo>
                    <a:pt x="5" y="101"/>
                    <a:pt x="0" y="85"/>
                    <a:pt x="0" y="67"/>
                  </a:cubicBezTo>
                  <a:cubicBezTo>
                    <a:pt x="0" y="48"/>
                    <a:pt x="5" y="33"/>
                    <a:pt x="14" y="20"/>
                  </a:cubicBezTo>
                  <a:cubicBezTo>
                    <a:pt x="24" y="7"/>
                    <a:pt x="37" y="0"/>
                    <a:pt x="54" y="0"/>
                  </a:cubicBezTo>
                  <a:cubicBezTo>
                    <a:pt x="68" y="0"/>
                    <a:pt x="79" y="5"/>
                    <a:pt x="89" y="16"/>
                  </a:cubicBezTo>
                  <a:cubicBezTo>
                    <a:pt x="94" y="23"/>
                    <a:pt x="98" y="30"/>
                    <a:pt x="100" y="39"/>
                  </a:cubicBezTo>
                  <a:cubicBezTo>
                    <a:pt x="100" y="40"/>
                    <a:pt x="100" y="42"/>
                    <a:pt x="100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3" y="40"/>
                    <a:pt x="72" y="35"/>
                    <a:pt x="70" y="32"/>
                  </a:cubicBezTo>
                  <a:cubicBezTo>
                    <a:pt x="66" y="26"/>
                    <a:pt x="60" y="23"/>
                    <a:pt x="53" y="23"/>
                  </a:cubicBezTo>
                  <a:cubicBezTo>
                    <a:pt x="45" y="23"/>
                    <a:pt x="39" y="27"/>
                    <a:pt x="34" y="35"/>
                  </a:cubicBezTo>
                  <a:cubicBezTo>
                    <a:pt x="30" y="43"/>
                    <a:pt x="27" y="53"/>
                    <a:pt x="27" y="66"/>
                  </a:cubicBezTo>
                  <a:cubicBezTo>
                    <a:pt x="27" y="80"/>
                    <a:pt x="30" y="91"/>
                    <a:pt x="35" y="99"/>
                  </a:cubicBezTo>
                  <a:cubicBezTo>
                    <a:pt x="39" y="106"/>
                    <a:pt x="46" y="109"/>
                    <a:pt x="54" y="109"/>
                  </a:cubicBezTo>
                  <a:cubicBezTo>
                    <a:pt x="62" y="109"/>
                    <a:pt x="68" y="106"/>
                    <a:pt x="72" y="100"/>
                  </a:cubicBezTo>
                  <a:cubicBezTo>
                    <a:pt x="75" y="95"/>
                    <a:pt x="77" y="89"/>
                    <a:pt x="77" y="81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102" y="61"/>
                    <a:pt x="102" y="61"/>
                    <a:pt x="102" y="61"/>
                  </a:cubicBezTo>
                  <a:lnTo>
                    <a:pt x="102" y="1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9" name="Freeform 71"/>
            <p:cNvSpPr>
              <a:spLocks/>
            </p:cNvSpPr>
            <p:nvPr userDrawn="1"/>
          </p:nvSpPr>
          <p:spPr bwMode="black">
            <a:xfrm>
              <a:off x="5400676" y="5919788"/>
              <a:ext cx="36513" cy="34925"/>
            </a:xfrm>
            <a:custGeom>
              <a:avLst/>
              <a:gdLst>
                <a:gd name="T0" fmla="*/ 23 w 23"/>
                <a:gd name="T1" fmla="*/ 0 h 22"/>
                <a:gd name="T2" fmla="*/ 23 w 23"/>
                <a:gd name="T3" fmla="*/ 22 h 22"/>
                <a:gd name="T4" fmla="*/ 0 w 23"/>
                <a:gd name="T5" fmla="*/ 22 h 22"/>
                <a:gd name="T6" fmla="*/ 0 w 23"/>
                <a:gd name="T7" fmla="*/ 0 h 22"/>
                <a:gd name="T8" fmla="*/ 12 w 23"/>
                <a:gd name="T9" fmla="*/ 0 h 22"/>
                <a:gd name="T10" fmla="*/ 23 w 23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23" y="0"/>
                  </a:moveTo>
                  <a:lnTo>
                    <a:pt x="23" y="22"/>
                  </a:lnTo>
                  <a:lnTo>
                    <a:pt x="0" y="22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1229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horizontal transparent">
    <p:bg bwMode="ltGray"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23851" y="3240087"/>
            <a:ext cx="10874374" cy="1944688"/>
          </a:xfrm>
          <a:noFill/>
        </p:spPr>
        <p:txBody>
          <a:bodyPr wrap="square" lIns="0" tIns="144000">
            <a:noAutofit/>
          </a:bodyPr>
          <a:lstStyle>
            <a:lvl1pPr>
              <a:defRPr sz="6000" smtClean="0">
                <a:solidFill>
                  <a:schemeClr val="bg1"/>
                </a:solidFill>
                <a:latin typeface="TeleGrotesk Next Ultra" pitchFamily="2" charset="0"/>
                <a:sym typeface="TeleGrotesk Next Ultra" pitchFamily="2" charset="0"/>
              </a:defRPr>
            </a:lvl1pPr>
          </a:lstStyle>
          <a:p>
            <a:r>
              <a:rPr lang="en-US" dirty="0" err="1"/>
              <a:t>Telegrotesk</a:t>
            </a:r>
            <a:r>
              <a:rPr lang="en-US" dirty="0"/>
              <a:t> next Ultra </a:t>
            </a:r>
            <a:br>
              <a:rPr lang="en-US" dirty="0"/>
            </a:br>
            <a:r>
              <a:rPr lang="en-US" dirty="0"/>
              <a:t>(60) 75 90 PT</a:t>
            </a:r>
          </a:p>
        </p:txBody>
      </p:sp>
      <p:grpSp>
        <p:nvGrpSpPr>
          <p:cNvPr id="5" name="Gruppieren 4"/>
          <p:cNvGrpSpPr/>
          <p:nvPr userDrawn="1"/>
        </p:nvGrpSpPr>
        <p:grpSpPr bwMode="black">
          <a:xfrm>
            <a:off x="323850" y="5511800"/>
            <a:ext cx="1314450" cy="649288"/>
            <a:chOff x="323850" y="5511800"/>
            <a:chExt cx="1314450" cy="649288"/>
          </a:xfrm>
        </p:grpSpPr>
        <p:sp>
          <p:nvSpPr>
            <p:cNvPr id="6" name="Freeform 5"/>
            <p:cNvSpPr>
              <a:spLocks/>
            </p:cNvSpPr>
            <p:nvPr userDrawn="1"/>
          </p:nvSpPr>
          <p:spPr bwMode="black">
            <a:xfrm>
              <a:off x="323850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42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42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" name="Freeform 6"/>
            <p:cNvSpPr>
              <a:spLocks/>
            </p:cNvSpPr>
            <p:nvPr userDrawn="1"/>
          </p:nvSpPr>
          <p:spPr bwMode="black">
            <a:xfrm>
              <a:off x="723900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3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black">
            <a:xfrm>
              <a:off x="1116013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39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black">
            <a:xfrm>
              <a:off x="1508125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4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4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black">
            <a:xfrm>
              <a:off x="323850" y="5511800"/>
              <a:ext cx="530225" cy="649288"/>
            </a:xfrm>
            <a:custGeom>
              <a:avLst/>
              <a:gdLst>
                <a:gd name="T0" fmla="*/ 306 w 310"/>
                <a:gd name="T1" fmla="*/ 0 h 378"/>
                <a:gd name="T2" fmla="*/ 4 w 310"/>
                <a:gd name="T3" fmla="*/ 0 h 378"/>
                <a:gd name="T4" fmla="*/ 0 w 310"/>
                <a:gd name="T5" fmla="*/ 133 h 378"/>
                <a:gd name="T6" fmla="*/ 20 w 310"/>
                <a:gd name="T7" fmla="*/ 136 h 378"/>
                <a:gd name="T8" fmla="*/ 51 w 310"/>
                <a:gd name="T9" fmla="*/ 49 h 378"/>
                <a:gd name="T10" fmla="*/ 125 w 310"/>
                <a:gd name="T11" fmla="*/ 18 h 378"/>
                <a:gd name="T12" fmla="*/ 125 w 310"/>
                <a:gd name="T13" fmla="*/ 297 h 378"/>
                <a:gd name="T14" fmla="*/ 114 w 310"/>
                <a:gd name="T15" fmla="*/ 344 h 378"/>
                <a:gd name="T16" fmla="*/ 84 w 310"/>
                <a:gd name="T17" fmla="*/ 356 h 378"/>
                <a:gd name="T18" fmla="*/ 62 w 310"/>
                <a:gd name="T19" fmla="*/ 356 h 378"/>
                <a:gd name="T20" fmla="*/ 62 w 310"/>
                <a:gd name="T21" fmla="*/ 378 h 378"/>
                <a:gd name="T22" fmla="*/ 248 w 310"/>
                <a:gd name="T23" fmla="*/ 378 h 378"/>
                <a:gd name="T24" fmla="*/ 248 w 310"/>
                <a:gd name="T25" fmla="*/ 356 h 378"/>
                <a:gd name="T26" fmla="*/ 227 w 310"/>
                <a:gd name="T27" fmla="*/ 356 h 378"/>
                <a:gd name="T28" fmla="*/ 196 w 310"/>
                <a:gd name="T29" fmla="*/ 344 h 378"/>
                <a:gd name="T30" fmla="*/ 185 w 310"/>
                <a:gd name="T31" fmla="*/ 297 h 378"/>
                <a:gd name="T32" fmla="*/ 185 w 310"/>
                <a:gd name="T33" fmla="*/ 18 h 378"/>
                <a:gd name="T34" fmla="*/ 259 w 310"/>
                <a:gd name="T35" fmla="*/ 49 h 378"/>
                <a:gd name="T36" fmla="*/ 290 w 310"/>
                <a:gd name="T37" fmla="*/ 136 h 378"/>
                <a:gd name="T38" fmla="*/ 310 w 310"/>
                <a:gd name="T39" fmla="*/ 133 h 378"/>
                <a:gd name="T40" fmla="*/ 306 w 310"/>
                <a:gd name="T4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0" h="378">
                  <a:moveTo>
                    <a:pt x="30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0" y="136"/>
                    <a:pt x="20" y="136"/>
                    <a:pt x="20" y="136"/>
                  </a:cubicBezTo>
                  <a:cubicBezTo>
                    <a:pt x="24" y="97"/>
                    <a:pt x="34" y="68"/>
                    <a:pt x="51" y="49"/>
                  </a:cubicBezTo>
                  <a:cubicBezTo>
                    <a:pt x="69" y="29"/>
                    <a:pt x="93" y="19"/>
                    <a:pt x="125" y="18"/>
                  </a:cubicBezTo>
                  <a:cubicBezTo>
                    <a:pt x="125" y="297"/>
                    <a:pt x="125" y="297"/>
                    <a:pt x="125" y="297"/>
                  </a:cubicBezTo>
                  <a:cubicBezTo>
                    <a:pt x="125" y="321"/>
                    <a:pt x="122" y="337"/>
                    <a:pt x="114" y="344"/>
                  </a:cubicBezTo>
                  <a:cubicBezTo>
                    <a:pt x="108" y="350"/>
                    <a:pt x="98" y="354"/>
                    <a:pt x="84" y="356"/>
                  </a:cubicBezTo>
                  <a:cubicBezTo>
                    <a:pt x="79" y="356"/>
                    <a:pt x="72" y="356"/>
                    <a:pt x="62" y="356"/>
                  </a:cubicBezTo>
                  <a:cubicBezTo>
                    <a:pt x="62" y="378"/>
                    <a:pt x="62" y="378"/>
                    <a:pt x="62" y="378"/>
                  </a:cubicBezTo>
                  <a:cubicBezTo>
                    <a:pt x="248" y="378"/>
                    <a:pt x="248" y="378"/>
                    <a:pt x="248" y="378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38" y="356"/>
                    <a:pt x="231" y="356"/>
                    <a:pt x="227" y="356"/>
                  </a:cubicBezTo>
                  <a:cubicBezTo>
                    <a:pt x="212" y="354"/>
                    <a:pt x="202" y="350"/>
                    <a:pt x="196" y="344"/>
                  </a:cubicBezTo>
                  <a:cubicBezTo>
                    <a:pt x="189" y="337"/>
                    <a:pt x="185" y="321"/>
                    <a:pt x="185" y="297"/>
                  </a:cubicBezTo>
                  <a:cubicBezTo>
                    <a:pt x="185" y="18"/>
                    <a:pt x="185" y="18"/>
                    <a:pt x="185" y="18"/>
                  </a:cubicBezTo>
                  <a:cubicBezTo>
                    <a:pt x="217" y="19"/>
                    <a:pt x="241" y="29"/>
                    <a:pt x="259" y="49"/>
                  </a:cubicBezTo>
                  <a:cubicBezTo>
                    <a:pt x="276" y="68"/>
                    <a:pt x="286" y="97"/>
                    <a:pt x="290" y="136"/>
                  </a:cubicBezTo>
                  <a:cubicBezTo>
                    <a:pt x="310" y="133"/>
                    <a:pt x="310" y="133"/>
                    <a:pt x="310" y="133"/>
                  </a:cubicBezTo>
                  <a:lnTo>
                    <a:pt x="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</p:grpSp>
      <p:grpSp>
        <p:nvGrpSpPr>
          <p:cNvPr id="35" name="Gruppieren 34"/>
          <p:cNvGrpSpPr/>
          <p:nvPr userDrawn="1"/>
        </p:nvGrpSpPr>
        <p:grpSpPr bwMode="black">
          <a:xfrm>
            <a:off x="8974138" y="5788025"/>
            <a:ext cx="2224088" cy="171450"/>
            <a:chOff x="8974138" y="5788025"/>
            <a:chExt cx="2224088" cy="171450"/>
          </a:xfrm>
        </p:grpSpPr>
        <p:sp>
          <p:nvSpPr>
            <p:cNvPr id="36" name="Freeform 39"/>
            <p:cNvSpPr>
              <a:spLocks/>
            </p:cNvSpPr>
            <p:nvPr userDrawn="1"/>
          </p:nvSpPr>
          <p:spPr bwMode="black">
            <a:xfrm>
              <a:off x="8974138" y="5791200"/>
              <a:ext cx="100013" cy="163513"/>
            </a:xfrm>
            <a:custGeom>
              <a:avLst/>
              <a:gdLst>
                <a:gd name="T0" fmla="*/ 0 w 63"/>
                <a:gd name="T1" fmla="*/ 103 h 103"/>
                <a:gd name="T2" fmla="*/ 0 w 63"/>
                <a:gd name="T3" fmla="*/ 0 h 103"/>
                <a:gd name="T4" fmla="*/ 22 w 63"/>
                <a:gd name="T5" fmla="*/ 0 h 103"/>
                <a:gd name="T6" fmla="*/ 22 w 63"/>
                <a:gd name="T7" fmla="*/ 84 h 103"/>
                <a:gd name="T8" fmla="*/ 63 w 63"/>
                <a:gd name="T9" fmla="*/ 84 h 103"/>
                <a:gd name="T10" fmla="*/ 63 w 63"/>
                <a:gd name="T11" fmla="*/ 103 h 103"/>
                <a:gd name="T12" fmla="*/ 0 w 63"/>
                <a:gd name="T13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03">
                  <a:moveTo>
                    <a:pt x="0" y="103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84"/>
                  </a:lnTo>
                  <a:lnTo>
                    <a:pt x="63" y="84"/>
                  </a:lnTo>
                  <a:lnTo>
                    <a:pt x="63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37" name="Freeform 40"/>
            <p:cNvSpPr>
              <a:spLocks/>
            </p:cNvSpPr>
            <p:nvPr userDrawn="1"/>
          </p:nvSpPr>
          <p:spPr bwMode="black">
            <a:xfrm>
              <a:off x="9094788" y="5791200"/>
              <a:ext cx="34925" cy="163513"/>
            </a:xfrm>
            <a:custGeom>
              <a:avLst/>
              <a:gdLst>
                <a:gd name="T0" fmla="*/ 0 w 22"/>
                <a:gd name="T1" fmla="*/ 103 h 103"/>
                <a:gd name="T2" fmla="*/ 0 w 22"/>
                <a:gd name="T3" fmla="*/ 0 h 103"/>
                <a:gd name="T4" fmla="*/ 10 w 22"/>
                <a:gd name="T5" fmla="*/ 0 h 103"/>
                <a:gd name="T6" fmla="*/ 22 w 22"/>
                <a:gd name="T7" fmla="*/ 0 h 103"/>
                <a:gd name="T8" fmla="*/ 22 w 22"/>
                <a:gd name="T9" fmla="*/ 103 h 103"/>
                <a:gd name="T10" fmla="*/ 0 w 22"/>
                <a:gd name="T1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03">
                  <a:moveTo>
                    <a:pt x="0" y="103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22" y="0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38" name="Freeform 41"/>
            <p:cNvSpPr>
              <a:spLocks/>
            </p:cNvSpPr>
            <p:nvPr userDrawn="1"/>
          </p:nvSpPr>
          <p:spPr bwMode="black">
            <a:xfrm>
              <a:off x="9161463" y="5791200"/>
              <a:ext cx="98425" cy="163513"/>
            </a:xfrm>
            <a:custGeom>
              <a:avLst/>
              <a:gdLst>
                <a:gd name="T0" fmla="*/ 0 w 62"/>
                <a:gd name="T1" fmla="*/ 103 h 103"/>
                <a:gd name="T2" fmla="*/ 0 w 62"/>
                <a:gd name="T3" fmla="*/ 0 h 103"/>
                <a:gd name="T4" fmla="*/ 62 w 62"/>
                <a:gd name="T5" fmla="*/ 0 h 103"/>
                <a:gd name="T6" fmla="*/ 62 w 62"/>
                <a:gd name="T7" fmla="*/ 19 h 103"/>
                <a:gd name="T8" fmla="*/ 22 w 62"/>
                <a:gd name="T9" fmla="*/ 19 h 103"/>
                <a:gd name="T10" fmla="*/ 22 w 62"/>
                <a:gd name="T11" fmla="*/ 43 h 103"/>
                <a:gd name="T12" fmla="*/ 57 w 62"/>
                <a:gd name="T13" fmla="*/ 43 h 103"/>
                <a:gd name="T14" fmla="*/ 57 w 62"/>
                <a:gd name="T15" fmla="*/ 61 h 103"/>
                <a:gd name="T16" fmla="*/ 22 w 62"/>
                <a:gd name="T17" fmla="*/ 61 h 103"/>
                <a:gd name="T18" fmla="*/ 22 w 62"/>
                <a:gd name="T19" fmla="*/ 103 h 103"/>
                <a:gd name="T20" fmla="*/ 0 w 62"/>
                <a:gd name="T2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103">
                  <a:moveTo>
                    <a:pt x="0" y="103"/>
                  </a:moveTo>
                  <a:lnTo>
                    <a:pt x="0" y="0"/>
                  </a:lnTo>
                  <a:lnTo>
                    <a:pt x="62" y="0"/>
                  </a:lnTo>
                  <a:lnTo>
                    <a:pt x="62" y="19"/>
                  </a:lnTo>
                  <a:lnTo>
                    <a:pt x="22" y="19"/>
                  </a:lnTo>
                  <a:lnTo>
                    <a:pt x="22" y="43"/>
                  </a:lnTo>
                  <a:lnTo>
                    <a:pt x="57" y="43"/>
                  </a:lnTo>
                  <a:lnTo>
                    <a:pt x="57" y="61"/>
                  </a:lnTo>
                  <a:lnTo>
                    <a:pt x="22" y="61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39" name="Freeform 42"/>
            <p:cNvSpPr>
              <a:spLocks/>
            </p:cNvSpPr>
            <p:nvPr userDrawn="1"/>
          </p:nvSpPr>
          <p:spPr bwMode="black">
            <a:xfrm>
              <a:off x="9280525" y="5791200"/>
              <a:ext cx="106363" cy="163513"/>
            </a:xfrm>
            <a:custGeom>
              <a:avLst/>
              <a:gdLst>
                <a:gd name="T0" fmla="*/ 0 w 67"/>
                <a:gd name="T1" fmla="*/ 103 h 103"/>
                <a:gd name="T2" fmla="*/ 0 w 67"/>
                <a:gd name="T3" fmla="*/ 0 h 103"/>
                <a:gd name="T4" fmla="*/ 66 w 67"/>
                <a:gd name="T5" fmla="*/ 0 h 103"/>
                <a:gd name="T6" fmla="*/ 66 w 67"/>
                <a:gd name="T7" fmla="*/ 19 h 103"/>
                <a:gd name="T8" fmla="*/ 22 w 67"/>
                <a:gd name="T9" fmla="*/ 19 h 103"/>
                <a:gd name="T10" fmla="*/ 22 w 67"/>
                <a:gd name="T11" fmla="*/ 41 h 103"/>
                <a:gd name="T12" fmla="*/ 62 w 67"/>
                <a:gd name="T13" fmla="*/ 41 h 103"/>
                <a:gd name="T14" fmla="*/ 62 w 67"/>
                <a:gd name="T15" fmla="*/ 59 h 103"/>
                <a:gd name="T16" fmla="*/ 22 w 67"/>
                <a:gd name="T17" fmla="*/ 59 h 103"/>
                <a:gd name="T18" fmla="*/ 22 w 67"/>
                <a:gd name="T19" fmla="*/ 84 h 103"/>
                <a:gd name="T20" fmla="*/ 67 w 67"/>
                <a:gd name="T21" fmla="*/ 84 h 103"/>
                <a:gd name="T22" fmla="*/ 67 w 67"/>
                <a:gd name="T23" fmla="*/ 103 h 103"/>
                <a:gd name="T24" fmla="*/ 0 w 67"/>
                <a:gd name="T2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3">
                  <a:moveTo>
                    <a:pt x="0" y="103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1"/>
                  </a:lnTo>
                  <a:lnTo>
                    <a:pt x="62" y="41"/>
                  </a:lnTo>
                  <a:lnTo>
                    <a:pt x="62" y="59"/>
                  </a:lnTo>
                  <a:lnTo>
                    <a:pt x="22" y="59"/>
                  </a:lnTo>
                  <a:lnTo>
                    <a:pt x="22" y="84"/>
                  </a:lnTo>
                  <a:lnTo>
                    <a:pt x="67" y="84"/>
                  </a:lnTo>
                  <a:lnTo>
                    <a:pt x="67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0" name="Freeform 43"/>
            <p:cNvSpPr>
              <a:spLocks/>
            </p:cNvSpPr>
            <p:nvPr userDrawn="1"/>
          </p:nvSpPr>
          <p:spPr bwMode="black">
            <a:xfrm>
              <a:off x="9472613" y="5791200"/>
              <a:ext cx="34925" cy="163513"/>
            </a:xfrm>
            <a:custGeom>
              <a:avLst/>
              <a:gdLst>
                <a:gd name="T0" fmla="*/ 0 w 22"/>
                <a:gd name="T1" fmla="*/ 103 h 103"/>
                <a:gd name="T2" fmla="*/ 0 w 22"/>
                <a:gd name="T3" fmla="*/ 0 h 103"/>
                <a:gd name="T4" fmla="*/ 12 w 22"/>
                <a:gd name="T5" fmla="*/ 0 h 103"/>
                <a:gd name="T6" fmla="*/ 22 w 22"/>
                <a:gd name="T7" fmla="*/ 0 h 103"/>
                <a:gd name="T8" fmla="*/ 22 w 22"/>
                <a:gd name="T9" fmla="*/ 103 h 103"/>
                <a:gd name="T10" fmla="*/ 0 w 22"/>
                <a:gd name="T1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03">
                  <a:moveTo>
                    <a:pt x="0" y="103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2" y="0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1" name="Freeform 44"/>
            <p:cNvSpPr>
              <a:spLocks/>
            </p:cNvSpPr>
            <p:nvPr userDrawn="1"/>
          </p:nvSpPr>
          <p:spPr bwMode="black">
            <a:xfrm>
              <a:off x="9532938" y="5788025"/>
              <a:ext cx="114300" cy="171450"/>
            </a:xfrm>
            <a:custGeom>
              <a:avLst/>
              <a:gdLst>
                <a:gd name="T0" fmla="*/ 0 w 88"/>
                <a:gd name="T1" fmla="*/ 92 h 132"/>
                <a:gd name="T2" fmla="*/ 27 w 88"/>
                <a:gd name="T3" fmla="*/ 92 h 132"/>
                <a:gd name="T4" fmla="*/ 30 w 88"/>
                <a:gd name="T5" fmla="*/ 103 h 132"/>
                <a:gd name="T6" fmla="*/ 44 w 88"/>
                <a:gd name="T7" fmla="*/ 110 h 132"/>
                <a:gd name="T8" fmla="*/ 57 w 88"/>
                <a:gd name="T9" fmla="*/ 105 h 132"/>
                <a:gd name="T10" fmla="*/ 60 w 88"/>
                <a:gd name="T11" fmla="*/ 95 h 132"/>
                <a:gd name="T12" fmla="*/ 54 w 88"/>
                <a:gd name="T13" fmla="*/ 82 h 132"/>
                <a:gd name="T14" fmla="*/ 47 w 88"/>
                <a:gd name="T15" fmla="*/ 78 h 132"/>
                <a:gd name="T16" fmla="*/ 38 w 88"/>
                <a:gd name="T17" fmla="*/ 75 h 132"/>
                <a:gd name="T18" fmla="*/ 15 w 88"/>
                <a:gd name="T19" fmla="*/ 64 h 132"/>
                <a:gd name="T20" fmla="*/ 1 w 88"/>
                <a:gd name="T21" fmla="*/ 35 h 132"/>
                <a:gd name="T22" fmla="*/ 11 w 88"/>
                <a:gd name="T23" fmla="*/ 11 h 132"/>
                <a:gd name="T24" fmla="*/ 41 w 88"/>
                <a:gd name="T25" fmla="*/ 0 h 132"/>
                <a:gd name="T26" fmla="*/ 76 w 88"/>
                <a:gd name="T27" fmla="*/ 16 h 132"/>
                <a:gd name="T28" fmla="*/ 83 w 88"/>
                <a:gd name="T29" fmla="*/ 36 h 132"/>
                <a:gd name="T30" fmla="*/ 57 w 88"/>
                <a:gd name="T31" fmla="*/ 36 h 132"/>
                <a:gd name="T32" fmla="*/ 52 w 88"/>
                <a:gd name="T33" fmla="*/ 26 h 132"/>
                <a:gd name="T34" fmla="*/ 40 w 88"/>
                <a:gd name="T35" fmla="*/ 22 h 132"/>
                <a:gd name="T36" fmla="*/ 30 w 88"/>
                <a:gd name="T37" fmla="*/ 25 h 132"/>
                <a:gd name="T38" fmla="*/ 26 w 88"/>
                <a:gd name="T39" fmla="*/ 35 h 132"/>
                <a:gd name="T40" fmla="*/ 33 w 88"/>
                <a:gd name="T41" fmla="*/ 46 h 132"/>
                <a:gd name="T42" fmla="*/ 51 w 88"/>
                <a:gd name="T43" fmla="*/ 54 h 132"/>
                <a:gd name="T44" fmla="*/ 75 w 88"/>
                <a:gd name="T45" fmla="*/ 66 h 132"/>
                <a:gd name="T46" fmla="*/ 88 w 88"/>
                <a:gd name="T47" fmla="*/ 93 h 132"/>
                <a:gd name="T48" fmla="*/ 76 w 88"/>
                <a:gd name="T49" fmla="*/ 121 h 132"/>
                <a:gd name="T50" fmla="*/ 44 w 88"/>
                <a:gd name="T51" fmla="*/ 132 h 132"/>
                <a:gd name="T52" fmla="*/ 7 w 88"/>
                <a:gd name="T53" fmla="*/ 114 h 132"/>
                <a:gd name="T54" fmla="*/ 0 w 88"/>
                <a:gd name="T55" fmla="*/ 9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" h="132">
                  <a:moveTo>
                    <a:pt x="0" y="92"/>
                  </a:moveTo>
                  <a:cubicBezTo>
                    <a:pt x="27" y="92"/>
                    <a:pt x="27" y="92"/>
                    <a:pt x="27" y="92"/>
                  </a:cubicBezTo>
                  <a:cubicBezTo>
                    <a:pt x="28" y="97"/>
                    <a:pt x="29" y="101"/>
                    <a:pt x="30" y="103"/>
                  </a:cubicBezTo>
                  <a:cubicBezTo>
                    <a:pt x="34" y="108"/>
                    <a:pt x="38" y="110"/>
                    <a:pt x="44" y="110"/>
                  </a:cubicBezTo>
                  <a:cubicBezTo>
                    <a:pt x="49" y="110"/>
                    <a:pt x="54" y="109"/>
                    <a:pt x="57" y="105"/>
                  </a:cubicBezTo>
                  <a:cubicBezTo>
                    <a:pt x="59" y="103"/>
                    <a:pt x="60" y="99"/>
                    <a:pt x="60" y="95"/>
                  </a:cubicBezTo>
                  <a:cubicBezTo>
                    <a:pt x="60" y="90"/>
                    <a:pt x="58" y="86"/>
                    <a:pt x="54" y="82"/>
                  </a:cubicBezTo>
                  <a:cubicBezTo>
                    <a:pt x="52" y="81"/>
                    <a:pt x="50" y="79"/>
                    <a:pt x="47" y="78"/>
                  </a:cubicBezTo>
                  <a:cubicBezTo>
                    <a:pt x="46" y="78"/>
                    <a:pt x="43" y="77"/>
                    <a:pt x="38" y="75"/>
                  </a:cubicBezTo>
                  <a:cubicBezTo>
                    <a:pt x="27" y="71"/>
                    <a:pt x="20" y="67"/>
                    <a:pt x="15" y="64"/>
                  </a:cubicBezTo>
                  <a:cubicBezTo>
                    <a:pt x="6" y="57"/>
                    <a:pt x="1" y="47"/>
                    <a:pt x="1" y="35"/>
                  </a:cubicBezTo>
                  <a:cubicBezTo>
                    <a:pt x="1" y="25"/>
                    <a:pt x="5" y="17"/>
                    <a:pt x="11" y="11"/>
                  </a:cubicBezTo>
                  <a:cubicBezTo>
                    <a:pt x="18" y="4"/>
                    <a:pt x="28" y="0"/>
                    <a:pt x="41" y="0"/>
                  </a:cubicBezTo>
                  <a:cubicBezTo>
                    <a:pt x="56" y="0"/>
                    <a:pt x="68" y="6"/>
                    <a:pt x="76" y="16"/>
                  </a:cubicBezTo>
                  <a:cubicBezTo>
                    <a:pt x="80" y="22"/>
                    <a:pt x="82" y="28"/>
                    <a:pt x="83" y="36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6" y="32"/>
                    <a:pt x="55" y="28"/>
                    <a:pt x="52" y="26"/>
                  </a:cubicBezTo>
                  <a:cubicBezTo>
                    <a:pt x="49" y="23"/>
                    <a:pt x="45" y="22"/>
                    <a:pt x="40" y="22"/>
                  </a:cubicBezTo>
                  <a:cubicBezTo>
                    <a:pt x="36" y="22"/>
                    <a:pt x="33" y="23"/>
                    <a:pt x="30" y="25"/>
                  </a:cubicBezTo>
                  <a:cubicBezTo>
                    <a:pt x="28" y="27"/>
                    <a:pt x="26" y="30"/>
                    <a:pt x="26" y="35"/>
                  </a:cubicBezTo>
                  <a:cubicBezTo>
                    <a:pt x="26" y="39"/>
                    <a:pt x="28" y="43"/>
                    <a:pt x="33" y="46"/>
                  </a:cubicBezTo>
                  <a:cubicBezTo>
                    <a:pt x="36" y="48"/>
                    <a:pt x="42" y="51"/>
                    <a:pt x="51" y="54"/>
                  </a:cubicBezTo>
                  <a:cubicBezTo>
                    <a:pt x="61" y="57"/>
                    <a:pt x="70" y="61"/>
                    <a:pt x="75" y="66"/>
                  </a:cubicBezTo>
                  <a:cubicBezTo>
                    <a:pt x="84" y="73"/>
                    <a:pt x="88" y="82"/>
                    <a:pt x="88" y="93"/>
                  </a:cubicBezTo>
                  <a:cubicBezTo>
                    <a:pt x="88" y="104"/>
                    <a:pt x="84" y="114"/>
                    <a:pt x="76" y="121"/>
                  </a:cubicBezTo>
                  <a:cubicBezTo>
                    <a:pt x="68" y="128"/>
                    <a:pt x="57" y="132"/>
                    <a:pt x="44" y="132"/>
                  </a:cubicBezTo>
                  <a:cubicBezTo>
                    <a:pt x="27" y="132"/>
                    <a:pt x="15" y="126"/>
                    <a:pt x="7" y="114"/>
                  </a:cubicBezTo>
                  <a:cubicBezTo>
                    <a:pt x="3" y="107"/>
                    <a:pt x="1" y="100"/>
                    <a:pt x="0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2" name="Freeform 45"/>
            <p:cNvSpPr>
              <a:spLocks/>
            </p:cNvSpPr>
            <p:nvPr userDrawn="1"/>
          </p:nvSpPr>
          <p:spPr bwMode="black">
            <a:xfrm>
              <a:off x="9729788" y="5791200"/>
              <a:ext cx="98425" cy="163513"/>
            </a:xfrm>
            <a:custGeom>
              <a:avLst/>
              <a:gdLst>
                <a:gd name="T0" fmla="*/ 0 w 62"/>
                <a:gd name="T1" fmla="*/ 103 h 103"/>
                <a:gd name="T2" fmla="*/ 0 w 62"/>
                <a:gd name="T3" fmla="*/ 0 h 103"/>
                <a:gd name="T4" fmla="*/ 62 w 62"/>
                <a:gd name="T5" fmla="*/ 0 h 103"/>
                <a:gd name="T6" fmla="*/ 62 w 62"/>
                <a:gd name="T7" fmla="*/ 19 h 103"/>
                <a:gd name="T8" fmla="*/ 22 w 62"/>
                <a:gd name="T9" fmla="*/ 19 h 103"/>
                <a:gd name="T10" fmla="*/ 22 w 62"/>
                <a:gd name="T11" fmla="*/ 43 h 103"/>
                <a:gd name="T12" fmla="*/ 57 w 62"/>
                <a:gd name="T13" fmla="*/ 43 h 103"/>
                <a:gd name="T14" fmla="*/ 57 w 62"/>
                <a:gd name="T15" fmla="*/ 61 h 103"/>
                <a:gd name="T16" fmla="*/ 22 w 62"/>
                <a:gd name="T17" fmla="*/ 61 h 103"/>
                <a:gd name="T18" fmla="*/ 22 w 62"/>
                <a:gd name="T19" fmla="*/ 103 h 103"/>
                <a:gd name="T20" fmla="*/ 0 w 62"/>
                <a:gd name="T2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103">
                  <a:moveTo>
                    <a:pt x="0" y="103"/>
                  </a:moveTo>
                  <a:lnTo>
                    <a:pt x="0" y="0"/>
                  </a:lnTo>
                  <a:lnTo>
                    <a:pt x="62" y="0"/>
                  </a:lnTo>
                  <a:lnTo>
                    <a:pt x="62" y="19"/>
                  </a:lnTo>
                  <a:lnTo>
                    <a:pt x="22" y="19"/>
                  </a:lnTo>
                  <a:lnTo>
                    <a:pt x="22" y="43"/>
                  </a:lnTo>
                  <a:lnTo>
                    <a:pt x="57" y="43"/>
                  </a:lnTo>
                  <a:lnTo>
                    <a:pt x="57" y="61"/>
                  </a:lnTo>
                  <a:lnTo>
                    <a:pt x="22" y="61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3" name="Freeform 46"/>
            <p:cNvSpPr>
              <a:spLocks noEditPoints="1"/>
            </p:cNvSpPr>
            <p:nvPr userDrawn="1"/>
          </p:nvSpPr>
          <p:spPr bwMode="black">
            <a:xfrm>
              <a:off x="9842500" y="5788025"/>
              <a:ext cx="138113" cy="171450"/>
            </a:xfrm>
            <a:custGeom>
              <a:avLst/>
              <a:gdLst>
                <a:gd name="T0" fmla="*/ 54 w 107"/>
                <a:gd name="T1" fmla="*/ 0 h 132"/>
                <a:gd name="T2" fmla="*/ 90 w 107"/>
                <a:gd name="T3" fmla="*/ 17 h 132"/>
                <a:gd name="T4" fmla="*/ 107 w 107"/>
                <a:gd name="T5" fmla="*/ 66 h 132"/>
                <a:gd name="T6" fmla="*/ 94 w 107"/>
                <a:gd name="T7" fmla="*/ 111 h 132"/>
                <a:gd name="T8" fmla="*/ 76 w 107"/>
                <a:gd name="T9" fmla="*/ 127 h 132"/>
                <a:gd name="T10" fmla="*/ 53 w 107"/>
                <a:gd name="T11" fmla="*/ 132 h 132"/>
                <a:gd name="T12" fmla="*/ 12 w 107"/>
                <a:gd name="T13" fmla="*/ 110 h 132"/>
                <a:gd name="T14" fmla="*/ 0 w 107"/>
                <a:gd name="T15" fmla="*/ 66 h 132"/>
                <a:gd name="T16" fmla="*/ 15 w 107"/>
                <a:gd name="T17" fmla="*/ 17 h 132"/>
                <a:gd name="T18" fmla="*/ 54 w 107"/>
                <a:gd name="T19" fmla="*/ 0 h 132"/>
                <a:gd name="T20" fmla="*/ 53 w 107"/>
                <a:gd name="T21" fmla="*/ 23 h 132"/>
                <a:gd name="T22" fmla="*/ 34 w 107"/>
                <a:gd name="T23" fmla="*/ 35 h 132"/>
                <a:gd name="T24" fmla="*/ 27 w 107"/>
                <a:gd name="T25" fmla="*/ 66 h 132"/>
                <a:gd name="T26" fmla="*/ 34 w 107"/>
                <a:gd name="T27" fmla="*/ 97 h 132"/>
                <a:gd name="T28" fmla="*/ 44 w 107"/>
                <a:gd name="T29" fmla="*/ 106 h 132"/>
                <a:gd name="T30" fmla="*/ 53 w 107"/>
                <a:gd name="T31" fmla="*/ 109 h 132"/>
                <a:gd name="T32" fmla="*/ 67 w 107"/>
                <a:gd name="T33" fmla="*/ 104 h 132"/>
                <a:gd name="T34" fmla="*/ 77 w 107"/>
                <a:gd name="T35" fmla="*/ 87 h 132"/>
                <a:gd name="T36" fmla="*/ 80 w 107"/>
                <a:gd name="T37" fmla="*/ 66 h 132"/>
                <a:gd name="T38" fmla="*/ 73 w 107"/>
                <a:gd name="T39" fmla="*/ 35 h 132"/>
                <a:gd name="T40" fmla="*/ 53 w 107"/>
                <a:gd name="T41" fmla="*/ 2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132">
                  <a:moveTo>
                    <a:pt x="54" y="0"/>
                  </a:moveTo>
                  <a:cubicBezTo>
                    <a:pt x="69" y="0"/>
                    <a:pt x="81" y="6"/>
                    <a:pt x="90" y="17"/>
                  </a:cubicBezTo>
                  <a:cubicBezTo>
                    <a:pt x="101" y="29"/>
                    <a:pt x="107" y="45"/>
                    <a:pt x="107" y="66"/>
                  </a:cubicBezTo>
                  <a:cubicBezTo>
                    <a:pt x="107" y="84"/>
                    <a:pt x="103" y="99"/>
                    <a:pt x="94" y="111"/>
                  </a:cubicBezTo>
                  <a:cubicBezTo>
                    <a:pt x="89" y="118"/>
                    <a:pt x="83" y="123"/>
                    <a:pt x="76" y="127"/>
                  </a:cubicBezTo>
                  <a:cubicBezTo>
                    <a:pt x="69" y="130"/>
                    <a:pt x="62" y="132"/>
                    <a:pt x="53" y="132"/>
                  </a:cubicBezTo>
                  <a:cubicBezTo>
                    <a:pt x="36" y="132"/>
                    <a:pt x="22" y="125"/>
                    <a:pt x="12" y="110"/>
                  </a:cubicBezTo>
                  <a:cubicBezTo>
                    <a:pt x="4" y="99"/>
                    <a:pt x="0" y="84"/>
                    <a:pt x="0" y="66"/>
                  </a:cubicBezTo>
                  <a:cubicBezTo>
                    <a:pt x="0" y="46"/>
                    <a:pt x="5" y="29"/>
                    <a:pt x="15" y="17"/>
                  </a:cubicBezTo>
                  <a:cubicBezTo>
                    <a:pt x="25" y="6"/>
                    <a:pt x="38" y="0"/>
                    <a:pt x="54" y="0"/>
                  </a:cubicBezTo>
                  <a:close/>
                  <a:moveTo>
                    <a:pt x="53" y="23"/>
                  </a:moveTo>
                  <a:cubicBezTo>
                    <a:pt x="45" y="23"/>
                    <a:pt x="38" y="27"/>
                    <a:pt x="34" y="35"/>
                  </a:cubicBezTo>
                  <a:cubicBezTo>
                    <a:pt x="29" y="44"/>
                    <a:pt x="27" y="54"/>
                    <a:pt x="27" y="66"/>
                  </a:cubicBezTo>
                  <a:cubicBezTo>
                    <a:pt x="27" y="78"/>
                    <a:pt x="29" y="89"/>
                    <a:pt x="34" y="97"/>
                  </a:cubicBezTo>
                  <a:cubicBezTo>
                    <a:pt x="36" y="101"/>
                    <a:pt x="39" y="104"/>
                    <a:pt x="44" y="106"/>
                  </a:cubicBezTo>
                  <a:cubicBezTo>
                    <a:pt x="47" y="108"/>
                    <a:pt x="50" y="109"/>
                    <a:pt x="53" y="109"/>
                  </a:cubicBezTo>
                  <a:cubicBezTo>
                    <a:pt x="59" y="109"/>
                    <a:pt x="63" y="107"/>
                    <a:pt x="67" y="104"/>
                  </a:cubicBezTo>
                  <a:cubicBezTo>
                    <a:pt x="71" y="100"/>
                    <a:pt x="75" y="94"/>
                    <a:pt x="77" y="87"/>
                  </a:cubicBezTo>
                  <a:cubicBezTo>
                    <a:pt x="79" y="80"/>
                    <a:pt x="80" y="73"/>
                    <a:pt x="80" y="66"/>
                  </a:cubicBezTo>
                  <a:cubicBezTo>
                    <a:pt x="80" y="54"/>
                    <a:pt x="77" y="43"/>
                    <a:pt x="73" y="35"/>
                  </a:cubicBezTo>
                  <a:cubicBezTo>
                    <a:pt x="68" y="27"/>
                    <a:pt x="61" y="23"/>
                    <a:pt x="5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4" name="Freeform 47"/>
            <p:cNvSpPr>
              <a:spLocks noEditPoints="1"/>
            </p:cNvSpPr>
            <p:nvPr userDrawn="1"/>
          </p:nvSpPr>
          <p:spPr bwMode="black">
            <a:xfrm>
              <a:off x="10006013" y="5791200"/>
              <a:ext cx="122238" cy="163513"/>
            </a:xfrm>
            <a:custGeom>
              <a:avLst/>
              <a:gdLst>
                <a:gd name="T0" fmla="*/ 0 w 94"/>
                <a:gd name="T1" fmla="*/ 126 h 126"/>
                <a:gd name="T2" fmla="*/ 0 w 94"/>
                <a:gd name="T3" fmla="*/ 0 h 126"/>
                <a:gd name="T4" fmla="*/ 49 w 94"/>
                <a:gd name="T5" fmla="*/ 0 h 126"/>
                <a:gd name="T6" fmla="*/ 78 w 94"/>
                <a:gd name="T7" fmla="*/ 9 h 126"/>
                <a:gd name="T8" fmla="*/ 90 w 94"/>
                <a:gd name="T9" fmla="*/ 35 h 126"/>
                <a:gd name="T10" fmla="*/ 81 w 94"/>
                <a:gd name="T11" fmla="*/ 59 h 126"/>
                <a:gd name="T12" fmla="*/ 72 w 94"/>
                <a:gd name="T13" fmla="*/ 66 h 126"/>
                <a:gd name="T14" fmla="*/ 84 w 94"/>
                <a:gd name="T15" fmla="*/ 76 h 126"/>
                <a:gd name="T16" fmla="*/ 88 w 94"/>
                <a:gd name="T17" fmla="*/ 89 h 126"/>
                <a:gd name="T18" fmla="*/ 89 w 94"/>
                <a:gd name="T19" fmla="*/ 108 h 126"/>
                <a:gd name="T20" fmla="*/ 91 w 94"/>
                <a:gd name="T21" fmla="*/ 121 h 126"/>
                <a:gd name="T22" fmla="*/ 94 w 94"/>
                <a:gd name="T23" fmla="*/ 126 h 126"/>
                <a:gd name="T24" fmla="*/ 66 w 94"/>
                <a:gd name="T25" fmla="*/ 126 h 126"/>
                <a:gd name="T26" fmla="*/ 64 w 94"/>
                <a:gd name="T27" fmla="*/ 119 h 126"/>
                <a:gd name="T28" fmla="*/ 63 w 94"/>
                <a:gd name="T29" fmla="*/ 102 h 126"/>
                <a:gd name="T30" fmla="*/ 59 w 94"/>
                <a:gd name="T31" fmla="*/ 85 h 126"/>
                <a:gd name="T32" fmla="*/ 51 w 94"/>
                <a:gd name="T33" fmla="*/ 77 h 126"/>
                <a:gd name="T34" fmla="*/ 43 w 94"/>
                <a:gd name="T35" fmla="*/ 76 h 126"/>
                <a:gd name="T36" fmla="*/ 27 w 94"/>
                <a:gd name="T37" fmla="*/ 76 h 126"/>
                <a:gd name="T38" fmla="*/ 27 w 94"/>
                <a:gd name="T39" fmla="*/ 126 h 126"/>
                <a:gd name="T40" fmla="*/ 0 w 94"/>
                <a:gd name="T41" fmla="*/ 126 h 126"/>
                <a:gd name="T42" fmla="*/ 27 w 94"/>
                <a:gd name="T43" fmla="*/ 56 h 126"/>
                <a:gd name="T44" fmla="*/ 42 w 94"/>
                <a:gd name="T45" fmla="*/ 56 h 126"/>
                <a:gd name="T46" fmla="*/ 59 w 94"/>
                <a:gd name="T47" fmla="*/ 51 h 126"/>
                <a:gd name="T48" fmla="*/ 63 w 94"/>
                <a:gd name="T49" fmla="*/ 38 h 126"/>
                <a:gd name="T50" fmla="*/ 56 w 94"/>
                <a:gd name="T51" fmla="*/ 24 h 126"/>
                <a:gd name="T52" fmla="*/ 43 w 94"/>
                <a:gd name="T53" fmla="*/ 22 h 126"/>
                <a:gd name="T54" fmla="*/ 27 w 94"/>
                <a:gd name="T55" fmla="*/ 22 h 126"/>
                <a:gd name="T56" fmla="*/ 27 w 94"/>
                <a:gd name="T57" fmla="*/ 5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" h="126">
                  <a:moveTo>
                    <a:pt x="0" y="12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1" y="0"/>
                    <a:pt x="71" y="3"/>
                    <a:pt x="78" y="9"/>
                  </a:cubicBezTo>
                  <a:cubicBezTo>
                    <a:pt x="86" y="15"/>
                    <a:pt x="90" y="24"/>
                    <a:pt x="90" y="35"/>
                  </a:cubicBezTo>
                  <a:cubicBezTo>
                    <a:pt x="90" y="45"/>
                    <a:pt x="87" y="53"/>
                    <a:pt x="81" y="59"/>
                  </a:cubicBezTo>
                  <a:cubicBezTo>
                    <a:pt x="79" y="62"/>
                    <a:pt x="76" y="64"/>
                    <a:pt x="72" y="66"/>
                  </a:cubicBezTo>
                  <a:cubicBezTo>
                    <a:pt x="77" y="68"/>
                    <a:pt x="81" y="71"/>
                    <a:pt x="84" y="76"/>
                  </a:cubicBezTo>
                  <a:cubicBezTo>
                    <a:pt x="85" y="79"/>
                    <a:pt x="87" y="83"/>
                    <a:pt x="88" y="89"/>
                  </a:cubicBezTo>
                  <a:cubicBezTo>
                    <a:pt x="88" y="91"/>
                    <a:pt x="88" y="97"/>
                    <a:pt x="89" y="108"/>
                  </a:cubicBezTo>
                  <a:cubicBezTo>
                    <a:pt x="90" y="115"/>
                    <a:pt x="90" y="119"/>
                    <a:pt x="91" y="121"/>
                  </a:cubicBezTo>
                  <a:cubicBezTo>
                    <a:pt x="92" y="122"/>
                    <a:pt x="92" y="124"/>
                    <a:pt x="94" y="126"/>
                  </a:cubicBezTo>
                  <a:cubicBezTo>
                    <a:pt x="66" y="126"/>
                    <a:pt x="66" y="126"/>
                    <a:pt x="66" y="126"/>
                  </a:cubicBezTo>
                  <a:cubicBezTo>
                    <a:pt x="65" y="124"/>
                    <a:pt x="64" y="121"/>
                    <a:pt x="64" y="119"/>
                  </a:cubicBezTo>
                  <a:cubicBezTo>
                    <a:pt x="64" y="117"/>
                    <a:pt x="63" y="112"/>
                    <a:pt x="63" y="102"/>
                  </a:cubicBezTo>
                  <a:cubicBezTo>
                    <a:pt x="62" y="94"/>
                    <a:pt x="61" y="88"/>
                    <a:pt x="59" y="85"/>
                  </a:cubicBezTo>
                  <a:cubicBezTo>
                    <a:pt x="57" y="81"/>
                    <a:pt x="55" y="78"/>
                    <a:pt x="51" y="77"/>
                  </a:cubicBezTo>
                  <a:cubicBezTo>
                    <a:pt x="49" y="77"/>
                    <a:pt x="46" y="76"/>
                    <a:pt x="43" y="76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7" y="126"/>
                    <a:pt x="27" y="126"/>
                    <a:pt x="27" y="126"/>
                  </a:cubicBezTo>
                  <a:lnTo>
                    <a:pt x="0" y="126"/>
                  </a:lnTo>
                  <a:close/>
                  <a:moveTo>
                    <a:pt x="27" y="56"/>
                  </a:moveTo>
                  <a:cubicBezTo>
                    <a:pt x="42" y="56"/>
                    <a:pt x="42" y="56"/>
                    <a:pt x="42" y="56"/>
                  </a:cubicBezTo>
                  <a:cubicBezTo>
                    <a:pt x="50" y="56"/>
                    <a:pt x="56" y="54"/>
                    <a:pt x="59" y="51"/>
                  </a:cubicBezTo>
                  <a:cubicBezTo>
                    <a:pt x="61" y="48"/>
                    <a:pt x="63" y="44"/>
                    <a:pt x="63" y="38"/>
                  </a:cubicBezTo>
                  <a:cubicBezTo>
                    <a:pt x="63" y="32"/>
                    <a:pt x="61" y="27"/>
                    <a:pt x="56" y="24"/>
                  </a:cubicBezTo>
                  <a:cubicBezTo>
                    <a:pt x="54" y="23"/>
                    <a:pt x="49" y="22"/>
                    <a:pt x="43" y="22"/>
                  </a:cubicBezTo>
                  <a:cubicBezTo>
                    <a:pt x="27" y="22"/>
                    <a:pt x="27" y="22"/>
                    <a:pt x="27" y="22"/>
                  </a:cubicBezTo>
                  <a:lnTo>
                    <a:pt x="27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5" name="Freeform 48"/>
            <p:cNvSpPr>
              <a:spLocks/>
            </p:cNvSpPr>
            <p:nvPr userDrawn="1"/>
          </p:nvSpPr>
          <p:spPr bwMode="black">
            <a:xfrm>
              <a:off x="10206038" y="5788025"/>
              <a:ext cx="114300" cy="171450"/>
            </a:xfrm>
            <a:custGeom>
              <a:avLst/>
              <a:gdLst>
                <a:gd name="T0" fmla="*/ 0 w 88"/>
                <a:gd name="T1" fmla="*/ 92 h 132"/>
                <a:gd name="T2" fmla="*/ 27 w 88"/>
                <a:gd name="T3" fmla="*/ 92 h 132"/>
                <a:gd name="T4" fmla="*/ 31 w 88"/>
                <a:gd name="T5" fmla="*/ 103 h 132"/>
                <a:gd name="T6" fmla="*/ 44 w 88"/>
                <a:gd name="T7" fmla="*/ 110 h 132"/>
                <a:gd name="T8" fmla="*/ 57 w 88"/>
                <a:gd name="T9" fmla="*/ 105 h 132"/>
                <a:gd name="T10" fmla="*/ 61 w 88"/>
                <a:gd name="T11" fmla="*/ 95 h 132"/>
                <a:gd name="T12" fmla="*/ 54 w 88"/>
                <a:gd name="T13" fmla="*/ 82 h 132"/>
                <a:gd name="T14" fmla="*/ 47 w 88"/>
                <a:gd name="T15" fmla="*/ 78 h 132"/>
                <a:gd name="T16" fmla="*/ 38 w 88"/>
                <a:gd name="T17" fmla="*/ 75 h 132"/>
                <a:gd name="T18" fmla="*/ 15 w 88"/>
                <a:gd name="T19" fmla="*/ 64 h 132"/>
                <a:gd name="T20" fmla="*/ 2 w 88"/>
                <a:gd name="T21" fmla="*/ 35 h 132"/>
                <a:gd name="T22" fmla="*/ 11 w 88"/>
                <a:gd name="T23" fmla="*/ 11 h 132"/>
                <a:gd name="T24" fmla="*/ 41 w 88"/>
                <a:gd name="T25" fmla="*/ 0 h 132"/>
                <a:gd name="T26" fmla="*/ 76 w 88"/>
                <a:gd name="T27" fmla="*/ 16 h 132"/>
                <a:gd name="T28" fmla="*/ 83 w 88"/>
                <a:gd name="T29" fmla="*/ 36 h 132"/>
                <a:gd name="T30" fmla="*/ 57 w 88"/>
                <a:gd name="T31" fmla="*/ 36 h 132"/>
                <a:gd name="T32" fmla="*/ 52 w 88"/>
                <a:gd name="T33" fmla="*/ 26 h 132"/>
                <a:gd name="T34" fmla="*/ 41 w 88"/>
                <a:gd name="T35" fmla="*/ 22 h 132"/>
                <a:gd name="T36" fmla="*/ 31 w 88"/>
                <a:gd name="T37" fmla="*/ 25 h 132"/>
                <a:gd name="T38" fmla="*/ 27 w 88"/>
                <a:gd name="T39" fmla="*/ 35 h 132"/>
                <a:gd name="T40" fmla="*/ 33 w 88"/>
                <a:gd name="T41" fmla="*/ 46 h 132"/>
                <a:gd name="T42" fmla="*/ 51 w 88"/>
                <a:gd name="T43" fmla="*/ 54 h 132"/>
                <a:gd name="T44" fmla="*/ 76 w 88"/>
                <a:gd name="T45" fmla="*/ 66 h 132"/>
                <a:gd name="T46" fmla="*/ 88 w 88"/>
                <a:gd name="T47" fmla="*/ 93 h 132"/>
                <a:gd name="T48" fmla="*/ 77 w 88"/>
                <a:gd name="T49" fmla="*/ 121 h 132"/>
                <a:gd name="T50" fmla="*/ 44 w 88"/>
                <a:gd name="T51" fmla="*/ 132 h 132"/>
                <a:gd name="T52" fmla="*/ 8 w 88"/>
                <a:gd name="T53" fmla="*/ 114 h 132"/>
                <a:gd name="T54" fmla="*/ 0 w 88"/>
                <a:gd name="T55" fmla="*/ 9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" h="132">
                  <a:moveTo>
                    <a:pt x="0" y="92"/>
                  </a:moveTo>
                  <a:cubicBezTo>
                    <a:pt x="27" y="92"/>
                    <a:pt x="27" y="92"/>
                    <a:pt x="27" y="92"/>
                  </a:cubicBezTo>
                  <a:cubicBezTo>
                    <a:pt x="28" y="97"/>
                    <a:pt x="29" y="101"/>
                    <a:pt x="31" y="103"/>
                  </a:cubicBezTo>
                  <a:cubicBezTo>
                    <a:pt x="34" y="108"/>
                    <a:pt x="38" y="110"/>
                    <a:pt x="44" y="110"/>
                  </a:cubicBezTo>
                  <a:cubicBezTo>
                    <a:pt x="50" y="110"/>
                    <a:pt x="54" y="109"/>
                    <a:pt x="57" y="105"/>
                  </a:cubicBezTo>
                  <a:cubicBezTo>
                    <a:pt x="59" y="103"/>
                    <a:pt x="61" y="99"/>
                    <a:pt x="61" y="95"/>
                  </a:cubicBezTo>
                  <a:cubicBezTo>
                    <a:pt x="61" y="90"/>
                    <a:pt x="59" y="86"/>
                    <a:pt x="54" y="82"/>
                  </a:cubicBezTo>
                  <a:cubicBezTo>
                    <a:pt x="53" y="81"/>
                    <a:pt x="50" y="79"/>
                    <a:pt x="47" y="78"/>
                  </a:cubicBezTo>
                  <a:cubicBezTo>
                    <a:pt x="46" y="78"/>
                    <a:pt x="43" y="77"/>
                    <a:pt x="38" y="75"/>
                  </a:cubicBezTo>
                  <a:cubicBezTo>
                    <a:pt x="27" y="71"/>
                    <a:pt x="20" y="67"/>
                    <a:pt x="15" y="64"/>
                  </a:cubicBezTo>
                  <a:cubicBezTo>
                    <a:pt x="6" y="57"/>
                    <a:pt x="2" y="47"/>
                    <a:pt x="2" y="35"/>
                  </a:cubicBezTo>
                  <a:cubicBezTo>
                    <a:pt x="2" y="25"/>
                    <a:pt x="5" y="17"/>
                    <a:pt x="11" y="11"/>
                  </a:cubicBezTo>
                  <a:cubicBezTo>
                    <a:pt x="18" y="4"/>
                    <a:pt x="28" y="0"/>
                    <a:pt x="41" y="0"/>
                  </a:cubicBezTo>
                  <a:cubicBezTo>
                    <a:pt x="56" y="0"/>
                    <a:pt x="68" y="6"/>
                    <a:pt x="76" y="16"/>
                  </a:cubicBezTo>
                  <a:cubicBezTo>
                    <a:pt x="80" y="22"/>
                    <a:pt x="82" y="28"/>
                    <a:pt x="83" y="36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6" y="32"/>
                    <a:pt x="55" y="28"/>
                    <a:pt x="52" y="26"/>
                  </a:cubicBezTo>
                  <a:cubicBezTo>
                    <a:pt x="50" y="23"/>
                    <a:pt x="46" y="22"/>
                    <a:pt x="41" y="22"/>
                  </a:cubicBezTo>
                  <a:cubicBezTo>
                    <a:pt x="36" y="22"/>
                    <a:pt x="33" y="23"/>
                    <a:pt x="31" y="25"/>
                  </a:cubicBezTo>
                  <a:cubicBezTo>
                    <a:pt x="28" y="27"/>
                    <a:pt x="27" y="30"/>
                    <a:pt x="27" y="35"/>
                  </a:cubicBezTo>
                  <a:cubicBezTo>
                    <a:pt x="27" y="39"/>
                    <a:pt x="29" y="43"/>
                    <a:pt x="33" y="46"/>
                  </a:cubicBezTo>
                  <a:cubicBezTo>
                    <a:pt x="36" y="48"/>
                    <a:pt x="42" y="51"/>
                    <a:pt x="51" y="54"/>
                  </a:cubicBezTo>
                  <a:cubicBezTo>
                    <a:pt x="62" y="57"/>
                    <a:pt x="70" y="61"/>
                    <a:pt x="76" y="66"/>
                  </a:cubicBezTo>
                  <a:cubicBezTo>
                    <a:pt x="84" y="73"/>
                    <a:pt x="88" y="82"/>
                    <a:pt x="88" y="93"/>
                  </a:cubicBezTo>
                  <a:cubicBezTo>
                    <a:pt x="88" y="104"/>
                    <a:pt x="84" y="114"/>
                    <a:pt x="77" y="121"/>
                  </a:cubicBezTo>
                  <a:cubicBezTo>
                    <a:pt x="68" y="128"/>
                    <a:pt x="58" y="132"/>
                    <a:pt x="44" y="132"/>
                  </a:cubicBezTo>
                  <a:cubicBezTo>
                    <a:pt x="28" y="132"/>
                    <a:pt x="16" y="126"/>
                    <a:pt x="8" y="114"/>
                  </a:cubicBezTo>
                  <a:cubicBezTo>
                    <a:pt x="4" y="107"/>
                    <a:pt x="1" y="100"/>
                    <a:pt x="0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6" name="Freeform 49"/>
            <p:cNvSpPr>
              <a:spLocks/>
            </p:cNvSpPr>
            <p:nvPr userDrawn="1"/>
          </p:nvSpPr>
          <p:spPr bwMode="black">
            <a:xfrm>
              <a:off x="10344150" y="5791200"/>
              <a:ext cx="122238" cy="163513"/>
            </a:xfrm>
            <a:custGeom>
              <a:avLst/>
              <a:gdLst>
                <a:gd name="T0" fmla="*/ 0 w 77"/>
                <a:gd name="T1" fmla="*/ 103 h 103"/>
                <a:gd name="T2" fmla="*/ 0 w 77"/>
                <a:gd name="T3" fmla="*/ 0 h 103"/>
                <a:gd name="T4" fmla="*/ 22 w 77"/>
                <a:gd name="T5" fmla="*/ 0 h 103"/>
                <a:gd name="T6" fmla="*/ 22 w 77"/>
                <a:gd name="T7" fmla="*/ 39 h 103"/>
                <a:gd name="T8" fmla="*/ 55 w 77"/>
                <a:gd name="T9" fmla="*/ 39 h 103"/>
                <a:gd name="T10" fmla="*/ 55 w 77"/>
                <a:gd name="T11" fmla="*/ 0 h 103"/>
                <a:gd name="T12" fmla="*/ 77 w 77"/>
                <a:gd name="T13" fmla="*/ 0 h 103"/>
                <a:gd name="T14" fmla="*/ 77 w 77"/>
                <a:gd name="T15" fmla="*/ 103 h 103"/>
                <a:gd name="T16" fmla="*/ 55 w 77"/>
                <a:gd name="T17" fmla="*/ 103 h 103"/>
                <a:gd name="T18" fmla="*/ 55 w 77"/>
                <a:gd name="T19" fmla="*/ 58 h 103"/>
                <a:gd name="T20" fmla="*/ 22 w 77"/>
                <a:gd name="T21" fmla="*/ 58 h 103"/>
                <a:gd name="T22" fmla="*/ 22 w 77"/>
                <a:gd name="T23" fmla="*/ 103 h 103"/>
                <a:gd name="T24" fmla="*/ 0 w 77"/>
                <a:gd name="T2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103">
                  <a:moveTo>
                    <a:pt x="0" y="103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39"/>
                  </a:lnTo>
                  <a:lnTo>
                    <a:pt x="55" y="39"/>
                  </a:lnTo>
                  <a:lnTo>
                    <a:pt x="55" y="0"/>
                  </a:lnTo>
                  <a:lnTo>
                    <a:pt x="77" y="0"/>
                  </a:lnTo>
                  <a:lnTo>
                    <a:pt x="77" y="103"/>
                  </a:lnTo>
                  <a:lnTo>
                    <a:pt x="55" y="103"/>
                  </a:lnTo>
                  <a:lnTo>
                    <a:pt x="55" y="58"/>
                  </a:lnTo>
                  <a:lnTo>
                    <a:pt x="22" y="58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7" name="Freeform 50"/>
            <p:cNvSpPr>
              <a:spLocks noEditPoints="1"/>
            </p:cNvSpPr>
            <p:nvPr userDrawn="1"/>
          </p:nvSpPr>
          <p:spPr bwMode="black">
            <a:xfrm>
              <a:off x="10483850" y="5791200"/>
              <a:ext cx="139700" cy="163513"/>
            </a:xfrm>
            <a:custGeom>
              <a:avLst/>
              <a:gdLst>
                <a:gd name="T0" fmla="*/ 33 w 88"/>
                <a:gd name="T1" fmla="*/ 0 h 103"/>
                <a:gd name="T2" fmla="*/ 55 w 88"/>
                <a:gd name="T3" fmla="*/ 0 h 103"/>
                <a:gd name="T4" fmla="*/ 88 w 88"/>
                <a:gd name="T5" fmla="*/ 103 h 103"/>
                <a:gd name="T6" fmla="*/ 65 w 88"/>
                <a:gd name="T7" fmla="*/ 103 h 103"/>
                <a:gd name="T8" fmla="*/ 58 w 88"/>
                <a:gd name="T9" fmla="*/ 80 h 103"/>
                <a:gd name="T10" fmla="*/ 29 w 88"/>
                <a:gd name="T11" fmla="*/ 80 h 103"/>
                <a:gd name="T12" fmla="*/ 23 w 88"/>
                <a:gd name="T13" fmla="*/ 103 h 103"/>
                <a:gd name="T14" fmla="*/ 0 w 88"/>
                <a:gd name="T15" fmla="*/ 103 h 103"/>
                <a:gd name="T16" fmla="*/ 33 w 88"/>
                <a:gd name="T17" fmla="*/ 0 h 103"/>
                <a:gd name="T18" fmla="*/ 34 w 88"/>
                <a:gd name="T19" fmla="*/ 63 h 103"/>
                <a:gd name="T20" fmla="*/ 54 w 88"/>
                <a:gd name="T21" fmla="*/ 63 h 103"/>
                <a:gd name="T22" fmla="*/ 43 w 88"/>
                <a:gd name="T23" fmla="*/ 28 h 103"/>
                <a:gd name="T24" fmla="*/ 34 w 88"/>
                <a:gd name="T25" fmla="*/ 6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03">
                  <a:moveTo>
                    <a:pt x="33" y="0"/>
                  </a:moveTo>
                  <a:lnTo>
                    <a:pt x="55" y="0"/>
                  </a:lnTo>
                  <a:lnTo>
                    <a:pt x="88" y="103"/>
                  </a:lnTo>
                  <a:lnTo>
                    <a:pt x="65" y="103"/>
                  </a:lnTo>
                  <a:lnTo>
                    <a:pt x="58" y="80"/>
                  </a:lnTo>
                  <a:lnTo>
                    <a:pt x="29" y="80"/>
                  </a:lnTo>
                  <a:lnTo>
                    <a:pt x="23" y="103"/>
                  </a:lnTo>
                  <a:lnTo>
                    <a:pt x="0" y="103"/>
                  </a:lnTo>
                  <a:lnTo>
                    <a:pt x="33" y="0"/>
                  </a:lnTo>
                  <a:close/>
                  <a:moveTo>
                    <a:pt x="34" y="63"/>
                  </a:moveTo>
                  <a:lnTo>
                    <a:pt x="54" y="63"/>
                  </a:lnTo>
                  <a:lnTo>
                    <a:pt x="43" y="28"/>
                  </a:lnTo>
                  <a:lnTo>
                    <a:pt x="34" y="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8" name="Freeform 51"/>
            <p:cNvSpPr>
              <a:spLocks noEditPoints="1"/>
            </p:cNvSpPr>
            <p:nvPr userDrawn="1"/>
          </p:nvSpPr>
          <p:spPr bwMode="black">
            <a:xfrm>
              <a:off x="10641013" y="5791200"/>
              <a:ext cx="120650" cy="163513"/>
            </a:xfrm>
            <a:custGeom>
              <a:avLst/>
              <a:gdLst>
                <a:gd name="T0" fmla="*/ 0 w 93"/>
                <a:gd name="T1" fmla="*/ 126 h 126"/>
                <a:gd name="T2" fmla="*/ 0 w 93"/>
                <a:gd name="T3" fmla="*/ 0 h 126"/>
                <a:gd name="T4" fmla="*/ 48 w 93"/>
                <a:gd name="T5" fmla="*/ 0 h 126"/>
                <a:gd name="T6" fmla="*/ 77 w 93"/>
                <a:gd name="T7" fmla="*/ 9 h 126"/>
                <a:gd name="T8" fmla="*/ 89 w 93"/>
                <a:gd name="T9" fmla="*/ 35 h 126"/>
                <a:gd name="T10" fmla="*/ 81 w 93"/>
                <a:gd name="T11" fmla="*/ 59 h 126"/>
                <a:gd name="T12" fmla="*/ 71 w 93"/>
                <a:gd name="T13" fmla="*/ 66 h 126"/>
                <a:gd name="T14" fmla="*/ 83 w 93"/>
                <a:gd name="T15" fmla="*/ 76 h 126"/>
                <a:gd name="T16" fmla="*/ 87 w 93"/>
                <a:gd name="T17" fmla="*/ 89 h 126"/>
                <a:gd name="T18" fmla="*/ 89 w 93"/>
                <a:gd name="T19" fmla="*/ 108 h 126"/>
                <a:gd name="T20" fmla="*/ 91 w 93"/>
                <a:gd name="T21" fmla="*/ 121 h 126"/>
                <a:gd name="T22" fmla="*/ 93 w 93"/>
                <a:gd name="T23" fmla="*/ 126 h 126"/>
                <a:gd name="T24" fmla="*/ 65 w 93"/>
                <a:gd name="T25" fmla="*/ 126 h 126"/>
                <a:gd name="T26" fmla="*/ 63 w 93"/>
                <a:gd name="T27" fmla="*/ 119 h 126"/>
                <a:gd name="T28" fmla="*/ 62 w 93"/>
                <a:gd name="T29" fmla="*/ 102 h 126"/>
                <a:gd name="T30" fmla="*/ 59 w 93"/>
                <a:gd name="T31" fmla="*/ 85 h 126"/>
                <a:gd name="T32" fmla="*/ 50 w 93"/>
                <a:gd name="T33" fmla="*/ 77 h 126"/>
                <a:gd name="T34" fmla="*/ 42 w 93"/>
                <a:gd name="T35" fmla="*/ 76 h 126"/>
                <a:gd name="T36" fmla="*/ 27 w 93"/>
                <a:gd name="T37" fmla="*/ 76 h 126"/>
                <a:gd name="T38" fmla="*/ 27 w 93"/>
                <a:gd name="T39" fmla="*/ 126 h 126"/>
                <a:gd name="T40" fmla="*/ 0 w 93"/>
                <a:gd name="T41" fmla="*/ 126 h 126"/>
                <a:gd name="T42" fmla="*/ 27 w 93"/>
                <a:gd name="T43" fmla="*/ 56 h 126"/>
                <a:gd name="T44" fmla="*/ 41 w 93"/>
                <a:gd name="T45" fmla="*/ 56 h 126"/>
                <a:gd name="T46" fmla="*/ 58 w 93"/>
                <a:gd name="T47" fmla="*/ 51 h 126"/>
                <a:gd name="T48" fmla="*/ 62 w 93"/>
                <a:gd name="T49" fmla="*/ 38 h 126"/>
                <a:gd name="T50" fmla="*/ 56 w 93"/>
                <a:gd name="T51" fmla="*/ 24 h 126"/>
                <a:gd name="T52" fmla="*/ 42 w 93"/>
                <a:gd name="T53" fmla="*/ 22 h 126"/>
                <a:gd name="T54" fmla="*/ 27 w 93"/>
                <a:gd name="T55" fmla="*/ 22 h 126"/>
                <a:gd name="T56" fmla="*/ 27 w 93"/>
                <a:gd name="T57" fmla="*/ 5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3" h="126">
                  <a:moveTo>
                    <a:pt x="0" y="12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1" y="0"/>
                    <a:pt x="70" y="3"/>
                    <a:pt x="77" y="9"/>
                  </a:cubicBezTo>
                  <a:cubicBezTo>
                    <a:pt x="85" y="15"/>
                    <a:pt x="89" y="24"/>
                    <a:pt x="89" y="35"/>
                  </a:cubicBezTo>
                  <a:cubicBezTo>
                    <a:pt x="89" y="45"/>
                    <a:pt x="86" y="53"/>
                    <a:pt x="81" y="59"/>
                  </a:cubicBezTo>
                  <a:cubicBezTo>
                    <a:pt x="78" y="62"/>
                    <a:pt x="75" y="64"/>
                    <a:pt x="71" y="66"/>
                  </a:cubicBezTo>
                  <a:cubicBezTo>
                    <a:pt x="76" y="68"/>
                    <a:pt x="80" y="71"/>
                    <a:pt x="83" y="76"/>
                  </a:cubicBezTo>
                  <a:cubicBezTo>
                    <a:pt x="85" y="79"/>
                    <a:pt x="86" y="83"/>
                    <a:pt x="87" y="89"/>
                  </a:cubicBezTo>
                  <a:cubicBezTo>
                    <a:pt x="87" y="91"/>
                    <a:pt x="88" y="97"/>
                    <a:pt x="89" y="108"/>
                  </a:cubicBezTo>
                  <a:cubicBezTo>
                    <a:pt x="89" y="115"/>
                    <a:pt x="90" y="119"/>
                    <a:pt x="91" y="121"/>
                  </a:cubicBezTo>
                  <a:cubicBezTo>
                    <a:pt x="91" y="122"/>
                    <a:pt x="92" y="124"/>
                    <a:pt x="93" y="126"/>
                  </a:cubicBezTo>
                  <a:cubicBezTo>
                    <a:pt x="65" y="126"/>
                    <a:pt x="65" y="126"/>
                    <a:pt x="65" y="126"/>
                  </a:cubicBezTo>
                  <a:cubicBezTo>
                    <a:pt x="64" y="124"/>
                    <a:pt x="64" y="121"/>
                    <a:pt x="63" y="119"/>
                  </a:cubicBezTo>
                  <a:cubicBezTo>
                    <a:pt x="63" y="117"/>
                    <a:pt x="63" y="112"/>
                    <a:pt x="62" y="102"/>
                  </a:cubicBezTo>
                  <a:cubicBezTo>
                    <a:pt x="61" y="94"/>
                    <a:pt x="60" y="88"/>
                    <a:pt x="59" y="85"/>
                  </a:cubicBezTo>
                  <a:cubicBezTo>
                    <a:pt x="57" y="81"/>
                    <a:pt x="54" y="78"/>
                    <a:pt x="50" y="77"/>
                  </a:cubicBezTo>
                  <a:cubicBezTo>
                    <a:pt x="48" y="77"/>
                    <a:pt x="46" y="76"/>
                    <a:pt x="42" y="76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7" y="126"/>
                    <a:pt x="27" y="126"/>
                    <a:pt x="27" y="126"/>
                  </a:cubicBezTo>
                  <a:lnTo>
                    <a:pt x="0" y="126"/>
                  </a:lnTo>
                  <a:close/>
                  <a:moveTo>
                    <a:pt x="27" y="56"/>
                  </a:moveTo>
                  <a:cubicBezTo>
                    <a:pt x="41" y="56"/>
                    <a:pt x="41" y="56"/>
                    <a:pt x="41" y="56"/>
                  </a:cubicBezTo>
                  <a:cubicBezTo>
                    <a:pt x="50" y="56"/>
                    <a:pt x="55" y="54"/>
                    <a:pt x="58" y="51"/>
                  </a:cubicBezTo>
                  <a:cubicBezTo>
                    <a:pt x="61" y="48"/>
                    <a:pt x="62" y="44"/>
                    <a:pt x="62" y="38"/>
                  </a:cubicBezTo>
                  <a:cubicBezTo>
                    <a:pt x="62" y="32"/>
                    <a:pt x="60" y="27"/>
                    <a:pt x="56" y="24"/>
                  </a:cubicBezTo>
                  <a:cubicBezTo>
                    <a:pt x="53" y="23"/>
                    <a:pt x="48" y="22"/>
                    <a:pt x="42" y="22"/>
                  </a:cubicBezTo>
                  <a:cubicBezTo>
                    <a:pt x="27" y="22"/>
                    <a:pt x="27" y="22"/>
                    <a:pt x="27" y="22"/>
                  </a:cubicBezTo>
                  <a:lnTo>
                    <a:pt x="27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9" name="Freeform 52"/>
            <p:cNvSpPr>
              <a:spLocks/>
            </p:cNvSpPr>
            <p:nvPr userDrawn="1"/>
          </p:nvSpPr>
          <p:spPr bwMode="black">
            <a:xfrm>
              <a:off x="10787063" y="5791200"/>
              <a:ext cx="34925" cy="163513"/>
            </a:xfrm>
            <a:custGeom>
              <a:avLst/>
              <a:gdLst>
                <a:gd name="T0" fmla="*/ 0 w 22"/>
                <a:gd name="T1" fmla="*/ 103 h 103"/>
                <a:gd name="T2" fmla="*/ 0 w 22"/>
                <a:gd name="T3" fmla="*/ 0 h 103"/>
                <a:gd name="T4" fmla="*/ 12 w 22"/>
                <a:gd name="T5" fmla="*/ 0 h 103"/>
                <a:gd name="T6" fmla="*/ 22 w 22"/>
                <a:gd name="T7" fmla="*/ 0 h 103"/>
                <a:gd name="T8" fmla="*/ 22 w 22"/>
                <a:gd name="T9" fmla="*/ 103 h 103"/>
                <a:gd name="T10" fmla="*/ 0 w 22"/>
                <a:gd name="T1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03">
                  <a:moveTo>
                    <a:pt x="0" y="103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2" y="0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50" name="Freeform 53"/>
            <p:cNvSpPr>
              <a:spLocks/>
            </p:cNvSpPr>
            <p:nvPr userDrawn="1"/>
          </p:nvSpPr>
          <p:spPr bwMode="black">
            <a:xfrm>
              <a:off x="10853738" y="5791200"/>
              <a:ext cx="120650" cy="163513"/>
            </a:xfrm>
            <a:custGeom>
              <a:avLst/>
              <a:gdLst>
                <a:gd name="T0" fmla="*/ 0 w 76"/>
                <a:gd name="T1" fmla="*/ 103 h 103"/>
                <a:gd name="T2" fmla="*/ 0 w 76"/>
                <a:gd name="T3" fmla="*/ 0 h 103"/>
                <a:gd name="T4" fmla="*/ 22 w 76"/>
                <a:gd name="T5" fmla="*/ 0 h 103"/>
                <a:gd name="T6" fmla="*/ 55 w 76"/>
                <a:gd name="T7" fmla="*/ 66 h 103"/>
                <a:gd name="T8" fmla="*/ 55 w 76"/>
                <a:gd name="T9" fmla="*/ 0 h 103"/>
                <a:gd name="T10" fmla="*/ 76 w 76"/>
                <a:gd name="T11" fmla="*/ 0 h 103"/>
                <a:gd name="T12" fmla="*/ 76 w 76"/>
                <a:gd name="T13" fmla="*/ 103 h 103"/>
                <a:gd name="T14" fmla="*/ 54 w 76"/>
                <a:gd name="T15" fmla="*/ 103 h 103"/>
                <a:gd name="T16" fmla="*/ 21 w 76"/>
                <a:gd name="T17" fmla="*/ 37 h 103"/>
                <a:gd name="T18" fmla="*/ 21 w 76"/>
                <a:gd name="T19" fmla="*/ 103 h 103"/>
                <a:gd name="T20" fmla="*/ 0 w 76"/>
                <a:gd name="T2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103">
                  <a:moveTo>
                    <a:pt x="0" y="103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5" y="66"/>
                  </a:lnTo>
                  <a:lnTo>
                    <a:pt x="55" y="0"/>
                  </a:lnTo>
                  <a:lnTo>
                    <a:pt x="76" y="0"/>
                  </a:lnTo>
                  <a:lnTo>
                    <a:pt x="76" y="103"/>
                  </a:lnTo>
                  <a:lnTo>
                    <a:pt x="54" y="103"/>
                  </a:lnTo>
                  <a:lnTo>
                    <a:pt x="21" y="37"/>
                  </a:lnTo>
                  <a:lnTo>
                    <a:pt x="21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51" name="Freeform 54"/>
            <p:cNvSpPr>
              <a:spLocks/>
            </p:cNvSpPr>
            <p:nvPr userDrawn="1"/>
          </p:nvSpPr>
          <p:spPr bwMode="black">
            <a:xfrm>
              <a:off x="10998200" y="5788025"/>
              <a:ext cx="133350" cy="171450"/>
            </a:xfrm>
            <a:custGeom>
              <a:avLst/>
              <a:gdLst>
                <a:gd name="T0" fmla="*/ 102 w 102"/>
                <a:gd name="T1" fmla="*/ 129 h 132"/>
                <a:gd name="T2" fmla="*/ 82 w 102"/>
                <a:gd name="T3" fmla="*/ 129 h 132"/>
                <a:gd name="T4" fmla="*/ 82 w 102"/>
                <a:gd name="T5" fmla="*/ 115 h 132"/>
                <a:gd name="T6" fmla="*/ 73 w 102"/>
                <a:gd name="T7" fmla="*/ 124 h 132"/>
                <a:gd name="T8" fmla="*/ 51 w 102"/>
                <a:gd name="T9" fmla="*/ 132 h 132"/>
                <a:gd name="T10" fmla="*/ 14 w 102"/>
                <a:gd name="T11" fmla="*/ 113 h 132"/>
                <a:gd name="T12" fmla="*/ 0 w 102"/>
                <a:gd name="T13" fmla="*/ 67 h 132"/>
                <a:gd name="T14" fmla="*/ 14 w 102"/>
                <a:gd name="T15" fmla="*/ 20 h 132"/>
                <a:gd name="T16" fmla="*/ 54 w 102"/>
                <a:gd name="T17" fmla="*/ 0 h 132"/>
                <a:gd name="T18" fmla="*/ 89 w 102"/>
                <a:gd name="T19" fmla="*/ 16 h 132"/>
                <a:gd name="T20" fmla="*/ 100 w 102"/>
                <a:gd name="T21" fmla="*/ 39 h 132"/>
                <a:gd name="T22" fmla="*/ 100 w 102"/>
                <a:gd name="T23" fmla="*/ 45 h 132"/>
                <a:gd name="T24" fmla="*/ 74 w 102"/>
                <a:gd name="T25" fmla="*/ 45 h 132"/>
                <a:gd name="T26" fmla="*/ 70 w 102"/>
                <a:gd name="T27" fmla="*/ 32 h 132"/>
                <a:gd name="T28" fmla="*/ 53 w 102"/>
                <a:gd name="T29" fmla="*/ 23 h 132"/>
                <a:gd name="T30" fmla="*/ 34 w 102"/>
                <a:gd name="T31" fmla="*/ 35 h 132"/>
                <a:gd name="T32" fmla="*/ 27 w 102"/>
                <a:gd name="T33" fmla="*/ 66 h 132"/>
                <a:gd name="T34" fmla="*/ 35 w 102"/>
                <a:gd name="T35" fmla="*/ 99 h 132"/>
                <a:gd name="T36" fmla="*/ 54 w 102"/>
                <a:gd name="T37" fmla="*/ 109 h 132"/>
                <a:gd name="T38" fmla="*/ 72 w 102"/>
                <a:gd name="T39" fmla="*/ 100 h 132"/>
                <a:gd name="T40" fmla="*/ 77 w 102"/>
                <a:gd name="T41" fmla="*/ 81 h 132"/>
                <a:gd name="T42" fmla="*/ 55 w 102"/>
                <a:gd name="T43" fmla="*/ 81 h 132"/>
                <a:gd name="T44" fmla="*/ 55 w 102"/>
                <a:gd name="T45" fmla="*/ 61 h 132"/>
                <a:gd name="T46" fmla="*/ 102 w 102"/>
                <a:gd name="T47" fmla="*/ 61 h 132"/>
                <a:gd name="T48" fmla="*/ 102 w 102"/>
                <a:gd name="T49" fmla="*/ 1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2" h="132">
                  <a:moveTo>
                    <a:pt x="102" y="129"/>
                  </a:moveTo>
                  <a:cubicBezTo>
                    <a:pt x="82" y="129"/>
                    <a:pt x="82" y="129"/>
                    <a:pt x="82" y="129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79" y="119"/>
                    <a:pt x="76" y="122"/>
                    <a:pt x="73" y="124"/>
                  </a:cubicBezTo>
                  <a:cubicBezTo>
                    <a:pt x="67" y="129"/>
                    <a:pt x="59" y="132"/>
                    <a:pt x="51" y="132"/>
                  </a:cubicBezTo>
                  <a:cubicBezTo>
                    <a:pt x="35" y="132"/>
                    <a:pt x="23" y="125"/>
                    <a:pt x="14" y="113"/>
                  </a:cubicBezTo>
                  <a:cubicBezTo>
                    <a:pt x="5" y="101"/>
                    <a:pt x="0" y="85"/>
                    <a:pt x="0" y="67"/>
                  </a:cubicBezTo>
                  <a:cubicBezTo>
                    <a:pt x="0" y="48"/>
                    <a:pt x="5" y="33"/>
                    <a:pt x="14" y="20"/>
                  </a:cubicBezTo>
                  <a:cubicBezTo>
                    <a:pt x="24" y="7"/>
                    <a:pt x="37" y="0"/>
                    <a:pt x="54" y="0"/>
                  </a:cubicBezTo>
                  <a:cubicBezTo>
                    <a:pt x="68" y="0"/>
                    <a:pt x="79" y="5"/>
                    <a:pt x="89" y="16"/>
                  </a:cubicBezTo>
                  <a:cubicBezTo>
                    <a:pt x="94" y="23"/>
                    <a:pt x="98" y="30"/>
                    <a:pt x="100" y="39"/>
                  </a:cubicBezTo>
                  <a:cubicBezTo>
                    <a:pt x="100" y="40"/>
                    <a:pt x="100" y="42"/>
                    <a:pt x="100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3" y="40"/>
                    <a:pt x="72" y="35"/>
                    <a:pt x="70" y="32"/>
                  </a:cubicBezTo>
                  <a:cubicBezTo>
                    <a:pt x="66" y="26"/>
                    <a:pt x="60" y="23"/>
                    <a:pt x="53" y="23"/>
                  </a:cubicBezTo>
                  <a:cubicBezTo>
                    <a:pt x="45" y="23"/>
                    <a:pt x="39" y="27"/>
                    <a:pt x="34" y="35"/>
                  </a:cubicBezTo>
                  <a:cubicBezTo>
                    <a:pt x="30" y="43"/>
                    <a:pt x="27" y="53"/>
                    <a:pt x="27" y="66"/>
                  </a:cubicBezTo>
                  <a:cubicBezTo>
                    <a:pt x="27" y="80"/>
                    <a:pt x="30" y="91"/>
                    <a:pt x="35" y="99"/>
                  </a:cubicBezTo>
                  <a:cubicBezTo>
                    <a:pt x="39" y="106"/>
                    <a:pt x="46" y="109"/>
                    <a:pt x="54" y="109"/>
                  </a:cubicBezTo>
                  <a:cubicBezTo>
                    <a:pt x="62" y="109"/>
                    <a:pt x="68" y="106"/>
                    <a:pt x="72" y="100"/>
                  </a:cubicBezTo>
                  <a:cubicBezTo>
                    <a:pt x="75" y="95"/>
                    <a:pt x="77" y="89"/>
                    <a:pt x="77" y="81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102" y="61"/>
                    <a:pt x="102" y="61"/>
                    <a:pt x="102" y="61"/>
                  </a:cubicBezTo>
                  <a:lnTo>
                    <a:pt x="102" y="1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52" name="Freeform 55"/>
            <p:cNvSpPr>
              <a:spLocks/>
            </p:cNvSpPr>
            <p:nvPr userDrawn="1"/>
          </p:nvSpPr>
          <p:spPr bwMode="black">
            <a:xfrm>
              <a:off x="11161713" y="5919788"/>
              <a:ext cx="36513" cy="34925"/>
            </a:xfrm>
            <a:custGeom>
              <a:avLst/>
              <a:gdLst>
                <a:gd name="T0" fmla="*/ 23 w 23"/>
                <a:gd name="T1" fmla="*/ 0 h 22"/>
                <a:gd name="T2" fmla="*/ 23 w 23"/>
                <a:gd name="T3" fmla="*/ 22 h 22"/>
                <a:gd name="T4" fmla="*/ 0 w 23"/>
                <a:gd name="T5" fmla="*/ 22 h 22"/>
                <a:gd name="T6" fmla="*/ 0 w 23"/>
                <a:gd name="T7" fmla="*/ 0 h 22"/>
                <a:gd name="T8" fmla="*/ 12 w 23"/>
                <a:gd name="T9" fmla="*/ 0 h 22"/>
                <a:gd name="T10" fmla="*/ 23 w 23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23" y="0"/>
                  </a:moveTo>
                  <a:lnTo>
                    <a:pt x="23" y="22"/>
                  </a:lnTo>
                  <a:lnTo>
                    <a:pt x="0" y="22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1048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vertical left transparent">
    <p:bg bwMode="ltGray"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4" name="Objek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23851" y="323850"/>
            <a:ext cx="5113337" cy="2466000"/>
          </a:xfrm>
          <a:noFill/>
        </p:spPr>
        <p:txBody>
          <a:bodyPr wrap="square" lIns="0" tIns="0">
            <a:noAutofit/>
          </a:bodyPr>
          <a:lstStyle>
            <a:lvl1pPr>
              <a:defRPr sz="6000" smtClean="0">
                <a:solidFill>
                  <a:schemeClr val="bg1"/>
                </a:solidFill>
                <a:latin typeface="TeleGrotesk Next Ultra" pitchFamily="2" charset="0"/>
                <a:sym typeface="TeleGrotesk Next Ultra" pitchFamily="2" charset="0"/>
              </a:defRPr>
            </a:lvl1pPr>
          </a:lstStyle>
          <a:p>
            <a:r>
              <a:rPr lang="en-US" dirty="0"/>
              <a:t>next Ultra </a:t>
            </a:r>
            <a:br>
              <a:rPr lang="en-US" dirty="0"/>
            </a:br>
            <a:r>
              <a:rPr lang="en-US" dirty="0"/>
              <a:t>(60) 75 90 PT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323850" y="3240088"/>
            <a:ext cx="5113338" cy="10080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mtClean="0">
                <a:solidFill>
                  <a:schemeClr val="bg1"/>
                </a:solidFill>
              </a:defRPr>
            </a:lvl1pPr>
            <a:lvl2pPr>
              <a:defRPr lang="de-DE" smtClean="0">
                <a:solidFill>
                  <a:schemeClr val="bg1"/>
                </a:solidFill>
              </a:defRPr>
            </a:lvl2pPr>
            <a:lvl3pPr>
              <a:defRPr lang="de-DE" smtClean="0">
                <a:solidFill>
                  <a:schemeClr val="bg1"/>
                </a:solidFill>
              </a:defRPr>
            </a:lvl3pPr>
            <a:lvl4pPr>
              <a:defRPr lang="de-DE" smtClean="0">
                <a:solidFill>
                  <a:schemeClr val="bg1"/>
                </a:solidFill>
              </a:defRPr>
            </a:lvl4pPr>
            <a:lvl5pPr>
              <a:defRPr lang="de-DE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</a:t>
            </a:r>
            <a:r>
              <a:rPr lang="en-US" dirty="0" err="1"/>
              <a:t>TeleGrotesk</a:t>
            </a:r>
            <a:r>
              <a:rPr lang="en-US" dirty="0"/>
              <a:t> Next bold 18 </a:t>
            </a:r>
            <a:r>
              <a:rPr lang="en-US" dirty="0" err="1"/>
              <a:t>pt</a:t>
            </a:r>
            <a:endParaRPr lang="en-US" dirty="0"/>
          </a:p>
        </p:txBody>
      </p:sp>
      <p:grpSp>
        <p:nvGrpSpPr>
          <p:cNvPr id="7" name="Gruppieren 6"/>
          <p:cNvGrpSpPr/>
          <p:nvPr userDrawn="1"/>
        </p:nvGrpSpPr>
        <p:grpSpPr bwMode="black">
          <a:xfrm>
            <a:off x="323850" y="5511800"/>
            <a:ext cx="1314450" cy="649288"/>
            <a:chOff x="323850" y="5511800"/>
            <a:chExt cx="1314450" cy="649288"/>
          </a:xfrm>
        </p:grpSpPr>
        <p:sp>
          <p:nvSpPr>
            <p:cNvPr id="8" name="Freeform 26"/>
            <p:cNvSpPr>
              <a:spLocks/>
            </p:cNvSpPr>
            <p:nvPr userDrawn="1"/>
          </p:nvSpPr>
          <p:spPr bwMode="black">
            <a:xfrm>
              <a:off x="323850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42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42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9" name="Freeform 27"/>
            <p:cNvSpPr>
              <a:spLocks/>
            </p:cNvSpPr>
            <p:nvPr userDrawn="1"/>
          </p:nvSpPr>
          <p:spPr bwMode="black">
            <a:xfrm>
              <a:off x="723900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3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12" name="Freeform 28"/>
            <p:cNvSpPr>
              <a:spLocks/>
            </p:cNvSpPr>
            <p:nvPr userDrawn="1"/>
          </p:nvSpPr>
          <p:spPr bwMode="black">
            <a:xfrm>
              <a:off x="1116013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39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13" name="Freeform 29"/>
            <p:cNvSpPr>
              <a:spLocks/>
            </p:cNvSpPr>
            <p:nvPr userDrawn="1"/>
          </p:nvSpPr>
          <p:spPr bwMode="black">
            <a:xfrm>
              <a:off x="1508125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4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4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14" name="Freeform 30"/>
            <p:cNvSpPr>
              <a:spLocks/>
            </p:cNvSpPr>
            <p:nvPr userDrawn="1"/>
          </p:nvSpPr>
          <p:spPr bwMode="black">
            <a:xfrm>
              <a:off x="323850" y="5511800"/>
              <a:ext cx="530225" cy="649288"/>
            </a:xfrm>
            <a:custGeom>
              <a:avLst/>
              <a:gdLst>
                <a:gd name="T0" fmla="*/ 306 w 310"/>
                <a:gd name="T1" fmla="*/ 0 h 378"/>
                <a:gd name="T2" fmla="*/ 4 w 310"/>
                <a:gd name="T3" fmla="*/ 0 h 378"/>
                <a:gd name="T4" fmla="*/ 0 w 310"/>
                <a:gd name="T5" fmla="*/ 133 h 378"/>
                <a:gd name="T6" fmla="*/ 20 w 310"/>
                <a:gd name="T7" fmla="*/ 136 h 378"/>
                <a:gd name="T8" fmla="*/ 51 w 310"/>
                <a:gd name="T9" fmla="*/ 49 h 378"/>
                <a:gd name="T10" fmla="*/ 125 w 310"/>
                <a:gd name="T11" fmla="*/ 18 h 378"/>
                <a:gd name="T12" fmla="*/ 125 w 310"/>
                <a:gd name="T13" fmla="*/ 297 h 378"/>
                <a:gd name="T14" fmla="*/ 114 w 310"/>
                <a:gd name="T15" fmla="*/ 344 h 378"/>
                <a:gd name="T16" fmla="*/ 84 w 310"/>
                <a:gd name="T17" fmla="*/ 356 h 378"/>
                <a:gd name="T18" fmla="*/ 62 w 310"/>
                <a:gd name="T19" fmla="*/ 356 h 378"/>
                <a:gd name="T20" fmla="*/ 62 w 310"/>
                <a:gd name="T21" fmla="*/ 378 h 378"/>
                <a:gd name="T22" fmla="*/ 248 w 310"/>
                <a:gd name="T23" fmla="*/ 378 h 378"/>
                <a:gd name="T24" fmla="*/ 248 w 310"/>
                <a:gd name="T25" fmla="*/ 356 h 378"/>
                <a:gd name="T26" fmla="*/ 227 w 310"/>
                <a:gd name="T27" fmla="*/ 356 h 378"/>
                <a:gd name="T28" fmla="*/ 196 w 310"/>
                <a:gd name="T29" fmla="*/ 344 h 378"/>
                <a:gd name="T30" fmla="*/ 185 w 310"/>
                <a:gd name="T31" fmla="*/ 297 h 378"/>
                <a:gd name="T32" fmla="*/ 185 w 310"/>
                <a:gd name="T33" fmla="*/ 18 h 378"/>
                <a:gd name="T34" fmla="*/ 259 w 310"/>
                <a:gd name="T35" fmla="*/ 49 h 378"/>
                <a:gd name="T36" fmla="*/ 290 w 310"/>
                <a:gd name="T37" fmla="*/ 136 h 378"/>
                <a:gd name="T38" fmla="*/ 310 w 310"/>
                <a:gd name="T39" fmla="*/ 133 h 378"/>
                <a:gd name="T40" fmla="*/ 306 w 310"/>
                <a:gd name="T4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0" h="378">
                  <a:moveTo>
                    <a:pt x="30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0" y="136"/>
                    <a:pt x="20" y="136"/>
                    <a:pt x="20" y="136"/>
                  </a:cubicBezTo>
                  <a:cubicBezTo>
                    <a:pt x="24" y="97"/>
                    <a:pt x="34" y="68"/>
                    <a:pt x="51" y="49"/>
                  </a:cubicBezTo>
                  <a:cubicBezTo>
                    <a:pt x="69" y="29"/>
                    <a:pt x="93" y="19"/>
                    <a:pt x="125" y="18"/>
                  </a:cubicBezTo>
                  <a:cubicBezTo>
                    <a:pt x="125" y="297"/>
                    <a:pt x="125" y="297"/>
                    <a:pt x="125" y="297"/>
                  </a:cubicBezTo>
                  <a:cubicBezTo>
                    <a:pt x="125" y="321"/>
                    <a:pt x="122" y="337"/>
                    <a:pt x="114" y="344"/>
                  </a:cubicBezTo>
                  <a:cubicBezTo>
                    <a:pt x="108" y="350"/>
                    <a:pt x="98" y="354"/>
                    <a:pt x="84" y="356"/>
                  </a:cubicBezTo>
                  <a:cubicBezTo>
                    <a:pt x="79" y="356"/>
                    <a:pt x="72" y="356"/>
                    <a:pt x="62" y="356"/>
                  </a:cubicBezTo>
                  <a:cubicBezTo>
                    <a:pt x="62" y="378"/>
                    <a:pt x="62" y="378"/>
                    <a:pt x="62" y="378"/>
                  </a:cubicBezTo>
                  <a:cubicBezTo>
                    <a:pt x="248" y="378"/>
                    <a:pt x="248" y="378"/>
                    <a:pt x="248" y="378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38" y="356"/>
                    <a:pt x="231" y="356"/>
                    <a:pt x="227" y="356"/>
                  </a:cubicBezTo>
                  <a:cubicBezTo>
                    <a:pt x="212" y="354"/>
                    <a:pt x="202" y="350"/>
                    <a:pt x="196" y="344"/>
                  </a:cubicBezTo>
                  <a:cubicBezTo>
                    <a:pt x="189" y="337"/>
                    <a:pt x="185" y="321"/>
                    <a:pt x="185" y="297"/>
                  </a:cubicBezTo>
                  <a:cubicBezTo>
                    <a:pt x="185" y="18"/>
                    <a:pt x="185" y="18"/>
                    <a:pt x="185" y="18"/>
                  </a:cubicBezTo>
                  <a:cubicBezTo>
                    <a:pt x="217" y="19"/>
                    <a:pt x="241" y="29"/>
                    <a:pt x="259" y="49"/>
                  </a:cubicBezTo>
                  <a:cubicBezTo>
                    <a:pt x="276" y="68"/>
                    <a:pt x="286" y="97"/>
                    <a:pt x="290" y="136"/>
                  </a:cubicBezTo>
                  <a:cubicBezTo>
                    <a:pt x="310" y="133"/>
                    <a:pt x="310" y="133"/>
                    <a:pt x="310" y="133"/>
                  </a:cubicBezTo>
                  <a:lnTo>
                    <a:pt x="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</p:grpSp>
      <p:grpSp>
        <p:nvGrpSpPr>
          <p:cNvPr id="37" name="Gruppieren 36"/>
          <p:cNvGrpSpPr/>
          <p:nvPr userDrawn="1"/>
        </p:nvGrpSpPr>
        <p:grpSpPr bwMode="black">
          <a:xfrm>
            <a:off x="3213101" y="5788025"/>
            <a:ext cx="2224088" cy="171450"/>
            <a:chOff x="3213101" y="5788025"/>
            <a:chExt cx="2224088" cy="171450"/>
          </a:xfrm>
        </p:grpSpPr>
        <p:sp>
          <p:nvSpPr>
            <p:cNvPr id="38" name="Freeform 55"/>
            <p:cNvSpPr>
              <a:spLocks/>
            </p:cNvSpPr>
            <p:nvPr userDrawn="1"/>
          </p:nvSpPr>
          <p:spPr bwMode="black">
            <a:xfrm>
              <a:off x="3213101" y="5791200"/>
              <a:ext cx="100013" cy="163513"/>
            </a:xfrm>
            <a:custGeom>
              <a:avLst/>
              <a:gdLst>
                <a:gd name="T0" fmla="*/ 0 w 63"/>
                <a:gd name="T1" fmla="*/ 103 h 103"/>
                <a:gd name="T2" fmla="*/ 0 w 63"/>
                <a:gd name="T3" fmla="*/ 0 h 103"/>
                <a:gd name="T4" fmla="*/ 22 w 63"/>
                <a:gd name="T5" fmla="*/ 0 h 103"/>
                <a:gd name="T6" fmla="*/ 22 w 63"/>
                <a:gd name="T7" fmla="*/ 84 h 103"/>
                <a:gd name="T8" fmla="*/ 63 w 63"/>
                <a:gd name="T9" fmla="*/ 84 h 103"/>
                <a:gd name="T10" fmla="*/ 63 w 63"/>
                <a:gd name="T11" fmla="*/ 103 h 103"/>
                <a:gd name="T12" fmla="*/ 0 w 63"/>
                <a:gd name="T13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03">
                  <a:moveTo>
                    <a:pt x="0" y="103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84"/>
                  </a:lnTo>
                  <a:lnTo>
                    <a:pt x="63" y="84"/>
                  </a:lnTo>
                  <a:lnTo>
                    <a:pt x="63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39" name="Freeform 56"/>
            <p:cNvSpPr>
              <a:spLocks/>
            </p:cNvSpPr>
            <p:nvPr userDrawn="1"/>
          </p:nvSpPr>
          <p:spPr bwMode="black">
            <a:xfrm>
              <a:off x="3333751" y="5791200"/>
              <a:ext cx="34925" cy="163513"/>
            </a:xfrm>
            <a:custGeom>
              <a:avLst/>
              <a:gdLst>
                <a:gd name="T0" fmla="*/ 0 w 22"/>
                <a:gd name="T1" fmla="*/ 103 h 103"/>
                <a:gd name="T2" fmla="*/ 0 w 22"/>
                <a:gd name="T3" fmla="*/ 0 h 103"/>
                <a:gd name="T4" fmla="*/ 10 w 22"/>
                <a:gd name="T5" fmla="*/ 0 h 103"/>
                <a:gd name="T6" fmla="*/ 22 w 22"/>
                <a:gd name="T7" fmla="*/ 0 h 103"/>
                <a:gd name="T8" fmla="*/ 22 w 22"/>
                <a:gd name="T9" fmla="*/ 103 h 103"/>
                <a:gd name="T10" fmla="*/ 0 w 22"/>
                <a:gd name="T1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03">
                  <a:moveTo>
                    <a:pt x="0" y="103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22" y="0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0" name="Freeform 57"/>
            <p:cNvSpPr>
              <a:spLocks/>
            </p:cNvSpPr>
            <p:nvPr userDrawn="1"/>
          </p:nvSpPr>
          <p:spPr bwMode="black">
            <a:xfrm>
              <a:off x="3400426" y="5791200"/>
              <a:ext cx="98425" cy="163513"/>
            </a:xfrm>
            <a:custGeom>
              <a:avLst/>
              <a:gdLst>
                <a:gd name="T0" fmla="*/ 0 w 62"/>
                <a:gd name="T1" fmla="*/ 103 h 103"/>
                <a:gd name="T2" fmla="*/ 0 w 62"/>
                <a:gd name="T3" fmla="*/ 0 h 103"/>
                <a:gd name="T4" fmla="*/ 62 w 62"/>
                <a:gd name="T5" fmla="*/ 0 h 103"/>
                <a:gd name="T6" fmla="*/ 62 w 62"/>
                <a:gd name="T7" fmla="*/ 19 h 103"/>
                <a:gd name="T8" fmla="*/ 22 w 62"/>
                <a:gd name="T9" fmla="*/ 19 h 103"/>
                <a:gd name="T10" fmla="*/ 22 w 62"/>
                <a:gd name="T11" fmla="*/ 43 h 103"/>
                <a:gd name="T12" fmla="*/ 57 w 62"/>
                <a:gd name="T13" fmla="*/ 43 h 103"/>
                <a:gd name="T14" fmla="*/ 57 w 62"/>
                <a:gd name="T15" fmla="*/ 61 h 103"/>
                <a:gd name="T16" fmla="*/ 22 w 62"/>
                <a:gd name="T17" fmla="*/ 61 h 103"/>
                <a:gd name="T18" fmla="*/ 22 w 62"/>
                <a:gd name="T19" fmla="*/ 103 h 103"/>
                <a:gd name="T20" fmla="*/ 0 w 62"/>
                <a:gd name="T2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103">
                  <a:moveTo>
                    <a:pt x="0" y="103"/>
                  </a:moveTo>
                  <a:lnTo>
                    <a:pt x="0" y="0"/>
                  </a:lnTo>
                  <a:lnTo>
                    <a:pt x="62" y="0"/>
                  </a:lnTo>
                  <a:lnTo>
                    <a:pt x="62" y="19"/>
                  </a:lnTo>
                  <a:lnTo>
                    <a:pt x="22" y="19"/>
                  </a:lnTo>
                  <a:lnTo>
                    <a:pt x="22" y="43"/>
                  </a:lnTo>
                  <a:lnTo>
                    <a:pt x="57" y="43"/>
                  </a:lnTo>
                  <a:lnTo>
                    <a:pt x="57" y="61"/>
                  </a:lnTo>
                  <a:lnTo>
                    <a:pt x="22" y="61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1" name="Freeform 58"/>
            <p:cNvSpPr>
              <a:spLocks/>
            </p:cNvSpPr>
            <p:nvPr userDrawn="1"/>
          </p:nvSpPr>
          <p:spPr bwMode="black">
            <a:xfrm>
              <a:off x="3519488" y="5791200"/>
              <a:ext cx="106363" cy="163513"/>
            </a:xfrm>
            <a:custGeom>
              <a:avLst/>
              <a:gdLst>
                <a:gd name="T0" fmla="*/ 0 w 67"/>
                <a:gd name="T1" fmla="*/ 103 h 103"/>
                <a:gd name="T2" fmla="*/ 0 w 67"/>
                <a:gd name="T3" fmla="*/ 0 h 103"/>
                <a:gd name="T4" fmla="*/ 66 w 67"/>
                <a:gd name="T5" fmla="*/ 0 h 103"/>
                <a:gd name="T6" fmla="*/ 66 w 67"/>
                <a:gd name="T7" fmla="*/ 19 h 103"/>
                <a:gd name="T8" fmla="*/ 22 w 67"/>
                <a:gd name="T9" fmla="*/ 19 h 103"/>
                <a:gd name="T10" fmla="*/ 22 w 67"/>
                <a:gd name="T11" fmla="*/ 41 h 103"/>
                <a:gd name="T12" fmla="*/ 62 w 67"/>
                <a:gd name="T13" fmla="*/ 41 h 103"/>
                <a:gd name="T14" fmla="*/ 62 w 67"/>
                <a:gd name="T15" fmla="*/ 59 h 103"/>
                <a:gd name="T16" fmla="*/ 22 w 67"/>
                <a:gd name="T17" fmla="*/ 59 h 103"/>
                <a:gd name="T18" fmla="*/ 22 w 67"/>
                <a:gd name="T19" fmla="*/ 84 h 103"/>
                <a:gd name="T20" fmla="*/ 67 w 67"/>
                <a:gd name="T21" fmla="*/ 84 h 103"/>
                <a:gd name="T22" fmla="*/ 67 w 67"/>
                <a:gd name="T23" fmla="*/ 103 h 103"/>
                <a:gd name="T24" fmla="*/ 0 w 67"/>
                <a:gd name="T2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3">
                  <a:moveTo>
                    <a:pt x="0" y="103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1"/>
                  </a:lnTo>
                  <a:lnTo>
                    <a:pt x="62" y="41"/>
                  </a:lnTo>
                  <a:lnTo>
                    <a:pt x="62" y="59"/>
                  </a:lnTo>
                  <a:lnTo>
                    <a:pt x="22" y="59"/>
                  </a:lnTo>
                  <a:lnTo>
                    <a:pt x="22" y="84"/>
                  </a:lnTo>
                  <a:lnTo>
                    <a:pt x="67" y="84"/>
                  </a:lnTo>
                  <a:lnTo>
                    <a:pt x="67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2" name="Freeform 59"/>
            <p:cNvSpPr>
              <a:spLocks/>
            </p:cNvSpPr>
            <p:nvPr userDrawn="1"/>
          </p:nvSpPr>
          <p:spPr bwMode="black">
            <a:xfrm>
              <a:off x="3711576" y="5791200"/>
              <a:ext cx="34925" cy="163513"/>
            </a:xfrm>
            <a:custGeom>
              <a:avLst/>
              <a:gdLst>
                <a:gd name="T0" fmla="*/ 0 w 22"/>
                <a:gd name="T1" fmla="*/ 103 h 103"/>
                <a:gd name="T2" fmla="*/ 0 w 22"/>
                <a:gd name="T3" fmla="*/ 0 h 103"/>
                <a:gd name="T4" fmla="*/ 12 w 22"/>
                <a:gd name="T5" fmla="*/ 0 h 103"/>
                <a:gd name="T6" fmla="*/ 22 w 22"/>
                <a:gd name="T7" fmla="*/ 0 h 103"/>
                <a:gd name="T8" fmla="*/ 22 w 22"/>
                <a:gd name="T9" fmla="*/ 103 h 103"/>
                <a:gd name="T10" fmla="*/ 0 w 22"/>
                <a:gd name="T1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03">
                  <a:moveTo>
                    <a:pt x="0" y="103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2" y="0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3" name="Freeform 60"/>
            <p:cNvSpPr>
              <a:spLocks/>
            </p:cNvSpPr>
            <p:nvPr userDrawn="1"/>
          </p:nvSpPr>
          <p:spPr bwMode="black">
            <a:xfrm>
              <a:off x="3771901" y="5788025"/>
              <a:ext cx="114300" cy="171450"/>
            </a:xfrm>
            <a:custGeom>
              <a:avLst/>
              <a:gdLst>
                <a:gd name="T0" fmla="*/ 0 w 88"/>
                <a:gd name="T1" fmla="*/ 92 h 132"/>
                <a:gd name="T2" fmla="*/ 27 w 88"/>
                <a:gd name="T3" fmla="*/ 92 h 132"/>
                <a:gd name="T4" fmla="*/ 30 w 88"/>
                <a:gd name="T5" fmla="*/ 103 h 132"/>
                <a:gd name="T6" fmla="*/ 44 w 88"/>
                <a:gd name="T7" fmla="*/ 110 h 132"/>
                <a:gd name="T8" fmla="*/ 57 w 88"/>
                <a:gd name="T9" fmla="*/ 105 h 132"/>
                <a:gd name="T10" fmla="*/ 60 w 88"/>
                <a:gd name="T11" fmla="*/ 95 h 132"/>
                <a:gd name="T12" fmla="*/ 54 w 88"/>
                <a:gd name="T13" fmla="*/ 82 h 132"/>
                <a:gd name="T14" fmla="*/ 47 w 88"/>
                <a:gd name="T15" fmla="*/ 78 h 132"/>
                <a:gd name="T16" fmla="*/ 38 w 88"/>
                <a:gd name="T17" fmla="*/ 75 h 132"/>
                <a:gd name="T18" fmla="*/ 15 w 88"/>
                <a:gd name="T19" fmla="*/ 64 h 132"/>
                <a:gd name="T20" fmla="*/ 1 w 88"/>
                <a:gd name="T21" fmla="*/ 35 h 132"/>
                <a:gd name="T22" fmla="*/ 11 w 88"/>
                <a:gd name="T23" fmla="*/ 11 h 132"/>
                <a:gd name="T24" fmla="*/ 41 w 88"/>
                <a:gd name="T25" fmla="*/ 0 h 132"/>
                <a:gd name="T26" fmla="*/ 76 w 88"/>
                <a:gd name="T27" fmla="*/ 16 h 132"/>
                <a:gd name="T28" fmla="*/ 83 w 88"/>
                <a:gd name="T29" fmla="*/ 36 h 132"/>
                <a:gd name="T30" fmla="*/ 57 w 88"/>
                <a:gd name="T31" fmla="*/ 36 h 132"/>
                <a:gd name="T32" fmla="*/ 52 w 88"/>
                <a:gd name="T33" fmla="*/ 26 h 132"/>
                <a:gd name="T34" fmla="*/ 40 w 88"/>
                <a:gd name="T35" fmla="*/ 22 h 132"/>
                <a:gd name="T36" fmla="*/ 30 w 88"/>
                <a:gd name="T37" fmla="*/ 25 h 132"/>
                <a:gd name="T38" fmla="*/ 26 w 88"/>
                <a:gd name="T39" fmla="*/ 35 h 132"/>
                <a:gd name="T40" fmla="*/ 33 w 88"/>
                <a:gd name="T41" fmla="*/ 46 h 132"/>
                <a:gd name="T42" fmla="*/ 51 w 88"/>
                <a:gd name="T43" fmla="*/ 54 h 132"/>
                <a:gd name="T44" fmla="*/ 75 w 88"/>
                <a:gd name="T45" fmla="*/ 66 h 132"/>
                <a:gd name="T46" fmla="*/ 88 w 88"/>
                <a:gd name="T47" fmla="*/ 93 h 132"/>
                <a:gd name="T48" fmla="*/ 76 w 88"/>
                <a:gd name="T49" fmla="*/ 121 h 132"/>
                <a:gd name="T50" fmla="*/ 44 w 88"/>
                <a:gd name="T51" fmla="*/ 132 h 132"/>
                <a:gd name="T52" fmla="*/ 7 w 88"/>
                <a:gd name="T53" fmla="*/ 114 h 132"/>
                <a:gd name="T54" fmla="*/ 0 w 88"/>
                <a:gd name="T55" fmla="*/ 9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" h="132">
                  <a:moveTo>
                    <a:pt x="0" y="92"/>
                  </a:moveTo>
                  <a:cubicBezTo>
                    <a:pt x="27" y="92"/>
                    <a:pt x="27" y="92"/>
                    <a:pt x="27" y="92"/>
                  </a:cubicBezTo>
                  <a:cubicBezTo>
                    <a:pt x="28" y="97"/>
                    <a:pt x="29" y="101"/>
                    <a:pt x="30" y="103"/>
                  </a:cubicBezTo>
                  <a:cubicBezTo>
                    <a:pt x="34" y="108"/>
                    <a:pt x="38" y="110"/>
                    <a:pt x="44" y="110"/>
                  </a:cubicBezTo>
                  <a:cubicBezTo>
                    <a:pt x="49" y="110"/>
                    <a:pt x="54" y="109"/>
                    <a:pt x="57" y="105"/>
                  </a:cubicBezTo>
                  <a:cubicBezTo>
                    <a:pt x="59" y="103"/>
                    <a:pt x="60" y="99"/>
                    <a:pt x="60" y="95"/>
                  </a:cubicBezTo>
                  <a:cubicBezTo>
                    <a:pt x="60" y="90"/>
                    <a:pt x="58" y="86"/>
                    <a:pt x="54" y="82"/>
                  </a:cubicBezTo>
                  <a:cubicBezTo>
                    <a:pt x="52" y="81"/>
                    <a:pt x="50" y="79"/>
                    <a:pt x="47" y="78"/>
                  </a:cubicBezTo>
                  <a:cubicBezTo>
                    <a:pt x="46" y="78"/>
                    <a:pt x="43" y="77"/>
                    <a:pt x="38" y="75"/>
                  </a:cubicBezTo>
                  <a:cubicBezTo>
                    <a:pt x="27" y="71"/>
                    <a:pt x="20" y="67"/>
                    <a:pt x="15" y="64"/>
                  </a:cubicBezTo>
                  <a:cubicBezTo>
                    <a:pt x="6" y="57"/>
                    <a:pt x="1" y="47"/>
                    <a:pt x="1" y="35"/>
                  </a:cubicBezTo>
                  <a:cubicBezTo>
                    <a:pt x="1" y="25"/>
                    <a:pt x="5" y="17"/>
                    <a:pt x="11" y="11"/>
                  </a:cubicBezTo>
                  <a:cubicBezTo>
                    <a:pt x="18" y="4"/>
                    <a:pt x="28" y="0"/>
                    <a:pt x="41" y="0"/>
                  </a:cubicBezTo>
                  <a:cubicBezTo>
                    <a:pt x="56" y="0"/>
                    <a:pt x="68" y="6"/>
                    <a:pt x="76" y="16"/>
                  </a:cubicBezTo>
                  <a:cubicBezTo>
                    <a:pt x="80" y="22"/>
                    <a:pt x="82" y="28"/>
                    <a:pt x="83" y="36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6" y="32"/>
                    <a:pt x="55" y="28"/>
                    <a:pt x="52" y="26"/>
                  </a:cubicBezTo>
                  <a:cubicBezTo>
                    <a:pt x="49" y="23"/>
                    <a:pt x="45" y="22"/>
                    <a:pt x="40" y="22"/>
                  </a:cubicBezTo>
                  <a:cubicBezTo>
                    <a:pt x="36" y="22"/>
                    <a:pt x="33" y="23"/>
                    <a:pt x="30" y="25"/>
                  </a:cubicBezTo>
                  <a:cubicBezTo>
                    <a:pt x="28" y="27"/>
                    <a:pt x="26" y="30"/>
                    <a:pt x="26" y="35"/>
                  </a:cubicBezTo>
                  <a:cubicBezTo>
                    <a:pt x="26" y="39"/>
                    <a:pt x="28" y="43"/>
                    <a:pt x="33" y="46"/>
                  </a:cubicBezTo>
                  <a:cubicBezTo>
                    <a:pt x="36" y="48"/>
                    <a:pt x="42" y="51"/>
                    <a:pt x="51" y="54"/>
                  </a:cubicBezTo>
                  <a:cubicBezTo>
                    <a:pt x="61" y="57"/>
                    <a:pt x="70" y="61"/>
                    <a:pt x="75" y="66"/>
                  </a:cubicBezTo>
                  <a:cubicBezTo>
                    <a:pt x="84" y="73"/>
                    <a:pt x="88" y="82"/>
                    <a:pt x="88" y="93"/>
                  </a:cubicBezTo>
                  <a:cubicBezTo>
                    <a:pt x="88" y="104"/>
                    <a:pt x="84" y="114"/>
                    <a:pt x="76" y="121"/>
                  </a:cubicBezTo>
                  <a:cubicBezTo>
                    <a:pt x="68" y="128"/>
                    <a:pt x="57" y="132"/>
                    <a:pt x="44" y="132"/>
                  </a:cubicBezTo>
                  <a:cubicBezTo>
                    <a:pt x="27" y="132"/>
                    <a:pt x="15" y="126"/>
                    <a:pt x="7" y="114"/>
                  </a:cubicBezTo>
                  <a:cubicBezTo>
                    <a:pt x="3" y="107"/>
                    <a:pt x="1" y="100"/>
                    <a:pt x="0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4" name="Freeform 61"/>
            <p:cNvSpPr>
              <a:spLocks/>
            </p:cNvSpPr>
            <p:nvPr userDrawn="1"/>
          </p:nvSpPr>
          <p:spPr bwMode="black">
            <a:xfrm>
              <a:off x="3968751" y="5791200"/>
              <a:ext cx="98425" cy="163513"/>
            </a:xfrm>
            <a:custGeom>
              <a:avLst/>
              <a:gdLst>
                <a:gd name="T0" fmla="*/ 0 w 62"/>
                <a:gd name="T1" fmla="*/ 103 h 103"/>
                <a:gd name="T2" fmla="*/ 0 w 62"/>
                <a:gd name="T3" fmla="*/ 0 h 103"/>
                <a:gd name="T4" fmla="*/ 62 w 62"/>
                <a:gd name="T5" fmla="*/ 0 h 103"/>
                <a:gd name="T6" fmla="*/ 62 w 62"/>
                <a:gd name="T7" fmla="*/ 19 h 103"/>
                <a:gd name="T8" fmla="*/ 22 w 62"/>
                <a:gd name="T9" fmla="*/ 19 h 103"/>
                <a:gd name="T10" fmla="*/ 22 w 62"/>
                <a:gd name="T11" fmla="*/ 43 h 103"/>
                <a:gd name="T12" fmla="*/ 57 w 62"/>
                <a:gd name="T13" fmla="*/ 43 h 103"/>
                <a:gd name="T14" fmla="*/ 57 w 62"/>
                <a:gd name="T15" fmla="*/ 61 h 103"/>
                <a:gd name="T16" fmla="*/ 22 w 62"/>
                <a:gd name="T17" fmla="*/ 61 h 103"/>
                <a:gd name="T18" fmla="*/ 22 w 62"/>
                <a:gd name="T19" fmla="*/ 103 h 103"/>
                <a:gd name="T20" fmla="*/ 0 w 62"/>
                <a:gd name="T2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103">
                  <a:moveTo>
                    <a:pt x="0" y="103"/>
                  </a:moveTo>
                  <a:lnTo>
                    <a:pt x="0" y="0"/>
                  </a:lnTo>
                  <a:lnTo>
                    <a:pt x="62" y="0"/>
                  </a:lnTo>
                  <a:lnTo>
                    <a:pt x="62" y="19"/>
                  </a:lnTo>
                  <a:lnTo>
                    <a:pt x="22" y="19"/>
                  </a:lnTo>
                  <a:lnTo>
                    <a:pt x="22" y="43"/>
                  </a:lnTo>
                  <a:lnTo>
                    <a:pt x="57" y="43"/>
                  </a:lnTo>
                  <a:lnTo>
                    <a:pt x="57" y="61"/>
                  </a:lnTo>
                  <a:lnTo>
                    <a:pt x="22" y="61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5" name="Freeform 62"/>
            <p:cNvSpPr>
              <a:spLocks noEditPoints="1"/>
            </p:cNvSpPr>
            <p:nvPr userDrawn="1"/>
          </p:nvSpPr>
          <p:spPr bwMode="black">
            <a:xfrm>
              <a:off x="4081463" y="5788025"/>
              <a:ext cx="138113" cy="171450"/>
            </a:xfrm>
            <a:custGeom>
              <a:avLst/>
              <a:gdLst>
                <a:gd name="T0" fmla="*/ 54 w 107"/>
                <a:gd name="T1" fmla="*/ 0 h 132"/>
                <a:gd name="T2" fmla="*/ 90 w 107"/>
                <a:gd name="T3" fmla="*/ 17 h 132"/>
                <a:gd name="T4" fmla="*/ 107 w 107"/>
                <a:gd name="T5" fmla="*/ 66 h 132"/>
                <a:gd name="T6" fmla="*/ 94 w 107"/>
                <a:gd name="T7" fmla="*/ 111 h 132"/>
                <a:gd name="T8" fmla="*/ 76 w 107"/>
                <a:gd name="T9" fmla="*/ 127 h 132"/>
                <a:gd name="T10" fmla="*/ 53 w 107"/>
                <a:gd name="T11" fmla="*/ 132 h 132"/>
                <a:gd name="T12" fmla="*/ 12 w 107"/>
                <a:gd name="T13" fmla="*/ 110 h 132"/>
                <a:gd name="T14" fmla="*/ 0 w 107"/>
                <a:gd name="T15" fmla="*/ 66 h 132"/>
                <a:gd name="T16" fmla="*/ 15 w 107"/>
                <a:gd name="T17" fmla="*/ 17 h 132"/>
                <a:gd name="T18" fmla="*/ 54 w 107"/>
                <a:gd name="T19" fmla="*/ 0 h 132"/>
                <a:gd name="T20" fmla="*/ 53 w 107"/>
                <a:gd name="T21" fmla="*/ 23 h 132"/>
                <a:gd name="T22" fmla="*/ 34 w 107"/>
                <a:gd name="T23" fmla="*/ 35 h 132"/>
                <a:gd name="T24" fmla="*/ 27 w 107"/>
                <a:gd name="T25" fmla="*/ 66 h 132"/>
                <a:gd name="T26" fmla="*/ 34 w 107"/>
                <a:gd name="T27" fmla="*/ 97 h 132"/>
                <a:gd name="T28" fmla="*/ 44 w 107"/>
                <a:gd name="T29" fmla="*/ 106 h 132"/>
                <a:gd name="T30" fmla="*/ 53 w 107"/>
                <a:gd name="T31" fmla="*/ 109 h 132"/>
                <a:gd name="T32" fmla="*/ 67 w 107"/>
                <a:gd name="T33" fmla="*/ 104 h 132"/>
                <a:gd name="T34" fmla="*/ 77 w 107"/>
                <a:gd name="T35" fmla="*/ 87 h 132"/>
                <a:gd name="T36" fmla="*/ 80 w 107"/>
                <a:gd name="T37" fmla="*/ 66 h 132"/>
                <a:gd name="T38" fmla="*/ 73 w 107"/>
                <a:gd name="T39" fmla="*/ 35 h 132"/>
                <a:gd name="T40" fmla="*/ 53 w 107"/>
                <a:gd name="T41" fmla="*/ 2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132">
                  <a:moveTo>
                    <a:pt x="54" y="0"/>
                  </a:moveTo>
                  <a:cubicBezTo>
                    <a:pt x="69" y="0"/>
                    <a:pt x="81" y="6"/>
                    <a:pt x="90" y="17"/>
                  </a:cubicBezTo>
                  <a:cubicBezTo>
                    <a:pt x="101" y="29"/>
                    <a:pt x="107" y="45"/>
                    <a:pt x="107" y="66"/>
                  </a:cubicBezTo>
                  <a:cubicBezTo>
                    <a:pt x="107" y="84"/>
                    <a:pt x="103" y="99"/>
                    <a:pt x="94" y="111"/>
                  </a:cubicBezTo>
                  <a:cubicBezTo>
                    <a:pt x="89" y="118"/>
                    <a:pt x="83" y="123"/>
                    <a:pt x="76" y="127"/>
                  </a:cubicBezTo>
                  <a:cubicBezTo>
                    <a:pt x="69" y="130"/>
                    <a:pt x="62" y="132"/>
                    <a:pt x="53" y="132"/>
                  </a:cubicBezTo>
                  <a:cubicBezTo>
                    <a:pt x="36" y="132"/>
                    <a:pt x="22" y="125"/>
                    <a:pt x="12" y="110"/>
                  </a:cubicBezTo>
                  <a:cubicBezTo>
                    <a:pt x="4" y="99"/>
                    <a:pt x="0" y="84"/>
                    <a:pt x="0" y="66"/>
                  </a:cubicBezTo>
                  <a:cubicBezTo>
                    <a:pt x="0" y="46"/>
                    <a:pt x="5" y="29"/>
                    <a:pt x="15" y="17"/>
                  </a:cubicBezTo>
                  <a:cubicBezTo>
                    <a:pt x="25" y="6"/>
                    <a:pt x="38" y="0"/>
                    <a:pt x="54" y="0"/>
                  </a:cubicBezTo>
                  <a:close/>
                  <a:moveTo>
                    <a:pt x="53" y="23"/>
                  </a:moveTo>
                  <a:cubicBezTo>
                    <a:pt x="45" y="23"/>
                    <a:pt x="38" y="27"/>
                    <a:pt x="34" y="35"/>
                  </a:cubicBezTo>
                  <a:cubicBezTo>
                    <a:pt x="29" y="44"/>
                    <a:pt x="27" y="54"/>
                    <a:pt x="27" y="66"/>
                  </a:cubicBezTo>
                  <a:cubicBezTo>
                    <a:pt x="27" y="78"/>
                    <a:pt x="29" y="89"/>
                    <a:pt x="34" y="97"/>
                  </a:cubicBezTo>
                  <a:cubicBezTo>
                    <a:pt x="36" y="101"/>
                    <a:pt x="39" y="104"/>
                    <a:pt x="44" y="106"/>
                  </a:cubicBezTo>
                  <a:cubicBezTo>
                    <a:pt x="47" y="108"/>
                    <a:pt x="50" y="109"/>
                    <a:pt x="53" y="109"/>
                  </a:cubicBezTo>
                  <a:cubicBezTo>
                    <a:pt x="59" y="109"/>
                    <a:pt x="63" y="107"/>
                    <a:pt x="67" y="104"/>
                  </a:cubicBezTo>
                  <a:cubicBezTo>
                    <a:pt x="71" y="100"/>
                    <a:pt x="75" y="94"/>
                    <a:pt x="77" y="87"/>
                  </a:cubicBezTo>
                  <a:cubicBezTo>
                    <a:pt x="79" y="80"/>
                    <a:pt x="80" y="73"/>
                    <a:pt x="80" y="66"/>
                  </a:cubicBezTo>
                  <a:cubicBezTo>
                    <a:pt x="80" y="54"/>
                    <a:pt x="77" y="43"/>
                    <a:pt x="73" y="35"/>
                  </a:cubicBezTo>
                  <a:cubicBezTo>
                    <a:pt x="68" y="27"/>
                    <a:pt x="61" y="23"/>
                    <a:pt x="5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6" name="Freeform 63"/>
            <p:cNvSpPr>
              <a:spLocks noEditPoints="1"/>
            </p:cNvSpPr>
            <p:nvPr userDrawn="1"/>
          </p:nvSpPr>
          <p:spPr bwMode="black">
            <a:xfrm>
              <a:off x="4244976" y="5791200"/>
              <a:ext cx="122238" cy="163513"/>
            </a:xfrm>
            <a:custGeom>
              <a:avLst/>
              <a:gdLst>
                <a:gd name="T0" fmla="*/ 0 w 94"/>
                <a:gd name="T1" fmla="*/ 126 h 126"/>
                <a:gd name="T2" fmla="*/ 0 w 94"/>
                <a:gd name="T3" fmla="*/ 0 h 126"/>
                <a:gd name="T4" fmla="*/ 49 w 94"/>
                <a:gd name="T5" fmla="*/ 0 h 126"/>
                <a:gd name="T6" fmla="*/ 78 w 94"/>
                <a:gd name="T7" fmla="*/ 9 h 126"/>
                <a:gd name="T8" fmla="*/ 90 w 94"/>
                <a:gd name="T9" fmla="*/ 35 h 126"/>
                <a:gd name="T10" fmla="*/ 81 w 94"/>
                <a:gd name="T11" fmla="*/ 59 h 126"/>
                <a:gd name="T12" fmla="*/ 72 w 94"/>
                <a:gd name="T13" fmla="*/ 66 h 126"/>
                <a:gd name="T14" fmla="*/ 84 w 94"/>
                <a:gd name="T15" fmla="*/ 76 h 126"/>
                <a:gd name="T16" fmla="*/ 88 w 94"/>
                <a:gd name="T17" fmla="*/ 89 h 126"/>
                <a:gd name="T18" fmla="*/ 89 w 94"/>
                <a:gd name="T19" fmla="*/ 108 h 126"/>
                <a:gd name="T20" fmla="*/ 91 w 94"/>
                <a:gd name="T21" fmla="*/ 121 h 126"/>
                <a:gd name="T22" fmla="*/ 94 w 94"/>
                <a:gd name="T23" fmla="*/ 126 h 126"/>
                <a:gd name="T24" fmla="*/ 66 w 94"/>
                <a:gd name="T25" fmla="*/ 126 h 126"/>
                <a:gd name="T26" fmla="*/ 64 w 94"/>
                <a:gd name="T27" fmla="*/ 119 h 126"/>
                <a:gd name="T28" fmla="*/ 63 w 94"/>
                <a:gd name="T29" fmla="*/ 102 h 126"/>
                <a:gd name="T30" fmla="*/ 59 w 94"/>
                <a:gd name="T31" fmla="*/ 85 h 126"/>
                <a:gd name="T32" fmla="*/ 51 w 94"/>
                <a:gd name="T33" fmla="*/ 77 h 126"/>
                <a:gd name="T34" fmla="*/ 43 w 94"/>
                <a:gd name="T35" fmla="*/ 76 h 126"/>
                <a:gd name="T36" fmla="*/ 27 w 94"/>
                <a:gd name="T37" fmla="*/ 76 h 126"/>
                <a:gd name="T38" fmla="*/ 27 w 94"/>
                <a:gd name="T39" fmla="*/ 126 h 126"/>
                <a:gd name="T40" fmla="*/ 0 w 94"/>
                <a:gd name="T41" fmla="*/ 126 h 126"/>
                <a:gd name="T42" fmla="*/ 27 w 94"/>
                <a:gd name="T43" fmla="*/ 56 h 126"/>
                <a:gd name="T44" fmla="*/ 42 w 94"/>
                <a:gd name="T45" fmla="*/ 56 h 126"/>
                <a:gd name="T46" fmla="*/ 59 w 94"/>
                <a:gd name="T47" fmla="*/ 51 h 126"/>
                <a:gd name="T48" fmla="*/ 63 w 94"/>
                <a:gd name="T49" fmla="*/ 38 h 126"/>
                <a:gd name="T50" fmla="*/ 56 w 94"/>
                <a:gd name="T51" fmla="*/ 24 h 126"/>
                <a:gd name="T52" fmla="*/ 43 w 94"/>
                <a:gd name="T53" fmla="*/ 22 h 126"/>
                <a:gd name="T54" fmla="*/ 27 w 94"/>
                <a:gd name="T55" fmla="*/ 22 h 126"/>
                <a:gd name="T56" fmla="*/ 27 w 94"/>
                <a:gd name="T57" fmla="*/ 5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" h="126">
                  <a:moveTo>
                    <a:pt x="0" y="12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1" y="0"/>
                    <a:pt x="71" y="3"/>
                    <a:pt x="78" y="9"/>
                  </a:cubicBezTo>
                  <a:cubicBezTo>
                    <a:pt x="86" y="15"/>
                    <a:pt x="90" y="24"/>
                    <a:pt x="90" y="35"/>
                  </a:cubicBezTo>
                  <a:cubicBezTo>
                    <a:pt x="90" y="45"/>
                    <a:pt x="87" y="53"/>
                    <a:pt x="81" y="59"/>
                  </a:cubicBezTo>
                  <a:cubicBezTo>
                    <a:pt x="79" y="62"/>
                    <a:pt x="76" y="64"/>
                    <a:pt x="72" y="66"/>
                  </a:cubicBezTo>
                  <a:cubicBezTo>
                    <a:pt x="77" y="68"/>
                    <a:pt x="81" y="71"/>
                    <a:pt x="84" y="76"/>
                  </a:cubicBezTo>
                  <a:cubicBezTo>
                    <a:pt x="85" y="79"/>
                    <a:pt x="87" y="83"/>
                    <a:pt x="88" y="89"/>
                  </a:cubicBezTo>
                  <a:cubicBezTo>
                    <a:pt x="88" y="91"/>
                    <a:pt x="88" y="97"/>
                    <a:pt x="89" y="108"/>
                  </a:cubicBezTo>
                  <a:cubicBezTo>
                    <a:pt x="90" y="115"/>
                    <a:pt x="90" y="119"/>
                    <a:pt x="91" y="121"/>
                  </a:cubicBezTo>
                  <a:cubicBezTo>
                    <a:pt x="92" y="122"/>
                    <a:pt x="92" y="124"/>
                    <a:pt x="94" y="126"/>
                  </a:cubicBezTo>
                  <a:cubicBezTo>
                    <a:pt x="66" y="126"/>
                    <a:pt x="66" y="126"/>
                    <a:pt x="66" y="126"/>
                  </a:cubicBezTo>
                  <a:cubicBezTo>
                    <a:pt x="65" y="124"/>
                    <a:pt x="64" y="121"/>
                    <a:pt x="64" y="119"/>
                  </a:cubicBezTo>
                  <a:cubicBezTo>
                    <a:pt x="64" y="117"/>
                    <a:pt x="63" y="112"/>
                    <a:pt x="63" y="102"/>
                  </a:cubicBezTo>
                  <a:cubicBezTo>
                    <a:pt x="62" y="94"/>
                    <a:pt x="61" y="88"/>
                    <a:pt x="59" y="85"/>
                  </a:cubicBezTo>
                  <a:cubicBezTo>
                    <a:pt x="57" y="81"/>
                    <a:pt x="55" y="78"/>
                    <a:pt x="51" y="77"/>
                  </a:cubicBezTo>
                  <a:cubicBezTo>
                    <a:pt x="49" y="77"/>
                    <a:pt x="46" y="76"/>
                    <a:pt x="43" y="76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7" y="126"/>
                    <a:pt x="27" y="126"/>
                    <a:pt x="27" y="126"/>
                  </a:cubicBezTo>
                  <a:lnTo>
                    <a:pt x="0" y="126"/>
                  </a:lnTo>
                  <a:close/>
                  <a:moveTo>
                    <a:pt x="27" y="56"/>
                  </a:moveTo>
                  <a:cubicBezTo>
                    <a:pt x="42" y="56"/>
                    <a:pt x="42" y="56"/>
                    <a:pt x="42" y="56"/>
                  </a:cubicBezTo>
                  <a:cubicBezTo>
                    <a:pt x="50" y="56"/>
                    <a:pt x="56" y="54"/>
                    <a:pt x="59" y="51"/>
                  </a:cubicBezTo>
                  <a:cubicBezTo>
                    <a:pt x="61" y="48"/>
                    <a:pt x="63" y="44"/>
                    <a:pt x="63" y="38"/>
                  </a:cubicBezTo>
                  <a:cubicBezTo>
                    <a:pt x="63" y="32"/>
                    <a:pt x="61" y="27"/>
                    <a:pt x="56" y="24"/>
                  </a:cubicBezTo>
                  <a:cubicBezTo>
                    <a:pt x="54" y="23"/>
                    <a:pt x="49" y="22"/>
                    <a:pt x="43" y="22"/>
                  </a:cubicBezTo>
                  <a:cubicBezTo>
                    <a:pt x="27" y="22"/>
                    <a:pt x="27" y="22"/>
                    <a:pt x="27" y="22"/>
                  </a:cubicBezTo>
                  <a:lnTo>
                    <a:pt x="27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7" name="Freeform 64"/>
            <p:cNvSpPr>
              <a:spLocks/>
            </p:cNvSpPr>
            <p:nvPr userDrawn="1"/>
          </p:nvSpPr>
          <p:spPr bwMode="black">
            <a:xfrm>
              <a:off x="4445001" y="5788025"/>
              <a:ext cx="114300" cy="171450"/>
            </a:xfrm>
            <a:custGeom>
              <a:avLst/>
              <a:gdLst>
                <a:gd name="T0" fmla="*/ 0 w 88"/>
                <a:gd name="T1" fmla="*/ 92 h 132"/>
                <a:gd name="T2" fmla="*/ 27 w 88"/>
                <a:gd name="T3" fmla="*/ 92 h 132"/>
                <a:gd name="T4" fmla="*/ 31 w 88"/>
                <a:gd name="T5" fmla="*/ 103 h 132"/>
                <a:gd name="T6" fmla="*/ 44 w 88"/>
                <a:gd name="T7" fmla="*/ 110 h 132"/>
                <a:gd name="T8" fmla="*/ 57 w 88"/>
                <a:gd name="T9" fmla="*/ 105 h 132"/>
                <a:gd name="T10" fmla="*/ 61 w 88"/>
                <a:gd name="T11" fmla="*/ 95 h 132"/>
                <a:gd name="T12" fmla="*/ 54 w 88"/>
                <a:gd name="T13" fmla="*/ 82 h 132"/>
                <a:gd name="T14" fmla="*/ 47 w 88"/>
                <a:gd name="T15" fmla="*/ 78 h 132"/>
                <a:gd name="T16" fmla="*/ 38 w 88"/>
                <a:gd name="T17" fmla="*/ 75 h 132"/>
                <a:gd name="T18" fmla="*/ 15 w 88"/>
                <a:gd name="T19" fmla="*/ 64 h 132"/>
                <a:gd name="T20" fmla="*/ 2 w 88"/>
                <a:gd name="T21" fmla="*/ 35 h 132"/>
                <a:gd name="T22" fmla="*/ 11 w 88"/>
                <a:gd name="T23" fmla="*/ 11 h 132"/>
                <a:gd name="T24" fmla="*/ 41 w 88"/>
                <a:gd name="T25" fmla="*/ 0 h 132"/>
                <a:gd name="T26" fmla="*/ 76 w 88"/>
                <a:gd name="T27" fmla="*/ 16 h 132"/>
                <a:gd name="T28" fmla="*/ 83 w 88"/>
                <a:gd name="T29" fmla="*/ 36 h 132"/>
                <a:gd name="T30" fmla="*/ 57 w 88"/>
                <a:gd name="T31" fmla="*/ 36 h 132"/>
                <a:gd name="T32" fmla="*/ 52 w 88"/>
                <a:gd name="T33" fmla="*/ 26 h 132"/>
                <a:gd name="T34" fmla="*/ 41 w 88"/>
                <a:gd name="T35" fmla="*/ 22 h 132"/>
                <a:gd name="T36" fmla="*/ 31 w 88"/>
                <a:gd name="T37" fmla="*/ 25 h 132"/>
                <a:gd name="T38" fmla="*/ 27 w 88"/>
                <a:gd name="T39" fmla="*/ 35 h 132"/>
                <a:gd name="T40" fmla="*/ 33 w 88"/>
                <a:gd name="T41" fmla="*/ 46 h 132"/>
                <a:gd name="T42" fmla="*/ 51 w 88"/>
                <a:gd name="T43" fmla="*/ 54 h 132"/>
                <a:gd name="T44" fmla="*/ 76 w 88"/>
                <a:gd name="T45" fmla="*/ 66 h 132"/>
                <a:gd name="T46" fmla="*/ 88 w 88"/>
                <a:gd name="T47" fmla="*/ 93 h 132"/>
                <a:gd name="T48" fmla="*/ 77 w 88"/>
                <a:gd name="T49" fmla="*/ 121 h 132"/>
                <a:gd name="T50" fmla="*/ 44 w 88"/>
                <a:gd name="T51" fmla="*/ 132 h 132"/>
                <a:gd name="T52" fmla="*/ 8 w 88"/>
                <a:gd name="T53" fmla="*/ 114 h 132"/>
                <a:gd name="T54" fmla="*/ 0 w 88"/>
                <a:gd name="T55" fmla="*/ 9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" h="132">
                  <a:moveTo>
                    <a:pt x="0" y="92"/>
                  </a:moveTo>
                  <a:cubicBezTo>
                    <a:pt x="27" y="92"/>
                    <a:pt x="27" y="92"/>
                    <a:pt x="27" y="92"/>
                  </a:cubicBezTo>
                  <a:cubicBezTo>
                    <a:pt x="28" y="97"/>
                    <a:pt x="29" y="101"/>
                    <a:pt x="31" y="103"/>
                  </a:cubicBezTo>
                  <a:cubicBezTo>
                    <a:pt x="34" y="108"/>
                    <a:pt x="38" y="110"/>
                    <a:pt x="44" y="110"/>
                  </a:cubicBezTo>
                  <a:cubicBezTo>
                    <a:pt x="50" y="110"/>
                    <a:pt x="54" y="109"/>
                    <a:pt x="57" y="105"/>
                  </a:cubicBezTo>
                  <a:cubicBezTo>
                    <a:pt x="59" y="103"/>
                    <a:pt x="61" y="99"/>
                    <a:pt x="61" y="95"/>
                  </a:cubicBezTo>
                  <a:cubicBezTo>
                    <a:pt x="61" y="90"/>
                    <a:pt x="59" y="86"/>
                    <a:pt x="54" y="82"/>
                  </a:cubicBezTo>
                  <a:cubicBezTo>
                    <a:pt x="53" y="81"/>
                    <a:pt x="50" y="79"/>
                    <a:pt x="47" y="78"/>
                  </a:cubicBezTo>
                  <a:cubicBezTo>
                    <a:pt x="46" y="78"/>
                    <a:pt x="43" y="77"/>
                    <a:pt x="38" y="75"/>
                  </a:cubicBezTo>
                  <a:cubicBezTo>
                    <a:pt x="27" y="71"/>
                    <a:pt x="20" y="67"/>
                    <a:pt x="15" y="64"/>
                  </a:cubicBezTo>
                  <a:cubicBezTo>
                    <a:pt x="6" y="57"/>
                    <a:pt x="2" y="47"/>
                    <a:pt x="2" y="35"/>
                  </a:cubicBezTo>
                  <a:cubicBezTo>
                    <a:pt x="2" y="25"/>
                    <a:pt x="5" y="17"/>
                    <a:pt x="11" y="11"/>
                  </a:cubicBezTo>
                  <a:cubicBezTo>
                    <a:pt x="18" y="4"/>
                    <a:pt x="28" y="0"/>
                    <a:pt x="41" y="0"/>
                  </a:cubicBezTo>
                  <a:cubicBezTo>
                    <a:pt x="56" y="0"/>
                    <a:pt x="68" y="6"/>
                    <a:pt x="76" y="16"/>
                  </a:cubicBezTo>
                  <a:cubicBezTo>
                    <a:pt x="80" y="22"/>
                    <a:pt x="82" y="28"/>
                    <a:pt x="83" y="36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6" y="32"/>
                    <a:pt x="55" y="28"/>
                    <a:pt x="52" y="26"/>
                  </a:cubicBezTo>
                  <a:cubicBezTo>
                    <a:pt x="50" y="23"/>
                    <a:pt x="46" y="22"/>
                    <a:pt x="41" y="22"/>
                  </a:cubicBezTo>
                  <a:cubicBezTo>
                    <a:pt x="36" y="22"/>
                    <a:pt x="33" y="23"/>
                    <a:pt x="31" y="25"/>
                  </a:cubicBezTo>
                  <a:cubicBezTo>
                    <a:pt x="28" y="27"/>
                    <a:pt x="27" y="30"/>
                    <a:pt x="27" y="35"/>
                  </a:cubicBezTo>
                  <a:cubicBezTo>
                    <a:pt x="27" y="39"/>
                    <a:pt x="29" y="43"/>
                    <a:pt x="33" y="46"/>
                  </a:cubicBezTo>
                  <a:cubicBezTo>
                    <a:pt x="36" y="48"/>
                    <a:pt x="42" y="51"/>
                    <a:pt x="51" y="54"/>
                  </a:cubicBezTo>
                  <a:cubicBezTo>
                    <a:pt x="62" y="57"/>
                    <a:pt x="70" y="61"/>
                    <a:pt x="76" y="66"/>
                  </a:cubicBezTo>
                  <a:cubicBezTo>
                    <a:pt x="84" y="73"/>
                    <a:pt x="88" y="82"/>
                    <a:pt x="88" y="93"/>
                  </a:cubicBezTo>
                  <a:cubicBezTo>
                    <a:pt x="88" y="104"/>
                    <a:pt x="84" y="114"/>
                    <a:pt x="77" y="121"/>
                  </a:cubicBezTo>
                  <a:cubicBezTo>
                    <a:pt x="68" y="128"/>
                    <a:pt x="58" y="132"/>
                    <a:pt x="44" y="132"/>
                  </a:cubicBezTo>
                  <a:cubicBezTo>
                    <a:pt x="28" y="132"/>
                    <a:pt x="16" y="126"/>
                    <a:pt x="8" y="114"/>
                  </a:cubicBezTo>
                  <a:cubicBezTo>
                    <a:pt x="4" y="107"/>
                    <a:pt x="1" y="100"/>
                    <a:pt x="0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8" name="Freeform 65"/>
            <p:cNvSpPr>
              <a:spLocks/>
            </p:cNvSpPr>
            <p:nvPr userDrawn="1"/>
          </p:nvSpPr>
          <p:spPr bwMode="black">
            <a:xfrm>
              <a:off x="4583113" y="5791200"/>
              <a:ext cx="122238" cy="163513"/>
            </a:xfrm>
            <a:custGeom>
              <a:avLst/>
              <a:gdLst>
                <a:gd name="T0" fmla="*/ 0 w 77"/>
                <a:gd name="T1" fmla="*/ 103 h 103"/>
                <a:gd name="T2" fmla="*/ 0 w 77"/>
                <a:gd name="T3" fmla="*/ 0 h 103"/>
                <a:gd name="T4" fmla="*/ 22 w 77"/>
                <a:gd name="T5" fmla="*/ 0 h 103"/>
                <a:gd name="T6" fmla="*/ 22 w 77"/>
                <a:gd name="T7" fmla="*/ 39 h 103"/>
                <a:gd name="T8" fmla="*/ 55 w 77"/>
                <a:gd name="T9" fmla="*/ 39 h 103"/>
                <a:gd name="T10" fmla="*/ 55 w 77"/>
                <a:gd name="T11" fmla="*/ 0 h 103"/>
                <a:gd name="T12" fmla="*/ 77 w 77"/>
                <a:gd name="T13" fmla="*/ 0 h 103"/>
                <a:gd name="T14" fmla="*/ 77 w 77"/>
                <a:gd name="T15" fmla="*/ 103 h 103"/>
                <a:gd name="T16" fmla="*/ 55 w 77"/>
                <a:gd name="T17" fmla="*/ 103 h 103"/>
                <a:gd name="T18" fmla="*/ 55 w 77"/>
                <a:gd name="T19" fmla="*/ 58 h 103"/>
                <a:gd name="T20" fmla="*/ 22 w 77"/>
                <a:gd name="T21" fmla="*/ 58 h 103"/>
                <a:gd name="T22" fmla="*/ 22 w 77"/>
                <a:gd name="T23" fmla="*/ 103 h 103"/>
                <a:gd name="T24" fmla="*/ 0 w 77"/>
                <a:gd name="T2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103">
                  <a:moveTo>
                    <a:pt x="0" y="103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39"/>
                  </a:lnTo>
                  <a:lnTo>
                    <a:pt x="55" y="39"/>
                  </a:lnTo>
                  <a:lnTo>
                    <a:pt x="55" y="0"/>
                  </a:lnTo>
                  <a:lnTo>
                    <a:pt x="77" y="0"/>
                  </a:lnTo>
                  <a:lnTo>
                    <a:pt x="77" y="103"/>
                  </a:lnTo>
                  <a:lnTo>
                    <a:pt x="55" y="103"/>
                  </a:lnTo>
                  <a:lnTo>
                    <a:pt x="55" y="58"/>
                  </a:lnTo>
                  <a:lnTo>
                    <a:pt x="22" y="58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9" name="Freeform 66"/>
            <p:cNvSpPr>
              <a:spLocks noEditPoints="1"/>
            </p:cNvSpPr>
            <p:nvPr userDrawn="1"/>
          </p:nvSpPr>
          <p:spPr bwMode="black">
            <a:xfrm>
              <a:off x="4722813" y="5791200"/>
              <a:ext cx="139700" cy="163513"/>
            </a:xfrm>
            <a:custGeom>
              <a:avLst/>
              <a:gdLst>
                <a:gd name="T0" fmla="*/ 33 w 88"/>
                <a:gd name="T1" fmla="*/ 0 h 103"/>
                <a:gd name="T2" fmla="*/ 55 w 88"/>
                <a:gd name="T3" fmla="*/ 0 h 103"/>
                <a:gd name="T4" fmla="*/ 88 w 88"/>
                <a:gd name="T5" fmla="*/ 103 h 103"/>
                <a:gd name="T6" fmla="*/ 65 w 88"/>
                <a:gd name="T7" fmla="*/ 103 h 103"/>
                <a:gd name="T8" fmla="*/ 58 w 88"/>
                <a:gd name="T9" fmla="*/ 80 h 103"/>
                <a:gd name="T10" fmla="*/ 29 w 88"/>
                <a:gd name="T11" fmla="*/ 80 h 103"/>
                <a:gd name="T12" fmla="*/ 23 w 88"/>
                <a:gd name="T13" fmla="*/ 103 h 103"/>
                <a:gd name="T14" fmla="*/ 0 w 88"/>
                <a:gd name="T15" fmla="*/ 103 h 103"/>
                <a:gd name="T16" fmla="*/ 33 w 88"/>
                <a:gd name="T17" fmla="*/ 0 h 103"/>
                <a:gd name="T18" fmla="*/ 34 w 88"/>
                <a:gd name="T19" fmla="*/ 63 h 103"/>
                <a:gd name="T20" fmla="*/ 54 w 88"/>
                <a:gd name="T21" fmla="*/ 63 h 103"/>
                <a:gd name="T22" fmla="*/ 43 w 88"/>
                <a:gd name="T23" fmla="*/ 28 h 103"/>
                <a:gd name="T24" fmla="*/ 34 w 88"/>
                <a:gd name="T25" fmla="*/ 6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03">
                  <a:moveTo>
                    <a:pt x="33" y="0"/>
                  </a:moveTo>
                  <a:lnTo>
                    <a:pt x="55" y="0"/>
                  </a:lnTo>
                  <a:lnTo>
                    <a:pt x="88" y="103"/>
                  </a:lnTo>
                  <a:lnTo>
                    <a:pt x="65" y="103"/>
                  </a:lnTo>
                  <a:lnTo>
                    <a:pt x="58" y="80"/>
                  </a:lnTo>
                  <a:lnTo>
                    <a:pt x="29" y="80"/>
                  </a:lnTo>
                  <a:lnTo>
                    <a:pt x="23" y="103"/>
                  </a:lnTo>
                  <a:lnTo>
                    <a:pt x="0" y="103"/>
                  </a:lnTo>
                  <a:lnTo>
                    <a:pt x="33" y="0"/>
                  </a:lnTo>
                  <a:close/>
                  <a:moveTo>
                    <a:pt x="34" y="63"/>
                  </a:moveTo>
                  <a:lnTo>
                    <a:pt x="54" y="63"/>
                  </a:lnTo>
                  <a:lnTo>
                    <a:pt x="43" y="28"/>
                  </a:lnTo>
                  <a:lnTo>
                    <a:pt x="34" y="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50" name="Freeform 67"/>
            <p:cNvSpPr>
              <a:spLocks noEditPoints="1"/>
            </p:cNvSpPr>
            <p:nvPr userDrawn="1"/>
          </p:nvSpPr>
          <p:spPr bwMode="black">
            <a:xfrm>
              <a:off x="4879976" y="5791200"/>
              <a:ext cx="120650" cy="163513"/>
            </a:xfrm>
            <a:custGeom>
              <a:avLst/>
              <a:gdLst>
                <a:gd name="T0" fmla="*/ 0 w 93"/>
                <a:gd name="T1" fmla="*/ 126 h 126"/>
                <a:gd name="T2" fmla="*/ 0 w 93"/>
                <a:gd name="T3" fmla="*/ 0 h 126"/>
                <a:gd name="T4" fmla="*/ 48 w 93"/>
                <a:gd name="T5" fmla="*/ 0 h 126"/>
                <a:gd name="T6" fmla="*/ 77 w 93"/>
                <a:gd name="T7" fmla="*/ 9 h 126"/>
                <a:gd name="T8" fmla="*/ 89 w 93"/>
                <a:gd name="T9" fmla="*/ 35 h 126"/>
                <a:gd name="T10" fmla="*/ 81 w 93"/>
                <a:gd name="T11" fmla="*/ 59 h 126"/>
                <a:gd name="T12" fmla="*/ 71 w 93"/>
                <a:gd name="T13" fmla="*/ 66 h 126"/>
                <a:gd name="T14" fmla="*/ 83 w 93"/>
                <a:gd name="T15" fmla="*/ 76 h 126"/>
                <a:gd name="T16" fmla="*/ 87 w 93"/>
                <a:gd name="T17" fmla="*/ 89 h 126"/>
                <a:gd name="T18" fmla="*/ 89 w 93"/>
                <a:gd name="T19" fmla="*/ 108 h 126"/>
                <a:gd name="T20" fmla="*/ 91 w 93"/>
                <a:gd name="T21" fmla="*/ 121 h 126"/>
                <a:gd name="T22" fmla="*/ 93 w 93"/>
                <a:gd name="T23" fmla="*/ 126 h 126"/>
                <a:gd name="T24" fmla="*/ 65 w 93"/>
                <a:gd name="T25" fmla="*/ 126 h 126"/>
                <a:gd name="T26" fmla="*/ 63 w 93"/>
                <a:gd name="T27" fmla="*/ 119 h 126"/>
                <a:gd name="T28" fmla="*/ 62 w 93"/>
                <a:gd name="T29" fmla="*/ 102 h 126"/>
                <a:gd name="T30" fmla="*/ 59 w 93"/>
                <a:gd name="T31" fmla="*/ 85 h 126"/>
                <a:gd name="T32" fmla="*/ 50 w 93"/>
                <a:gd name="T33" fmla="*/ 77 h 126"/>
                <a:gd name="T34" fmla="*/ 42 w 93"/>
                <a:gd name="T35" fmla="*/ 76 h 126"/>
                <a:gd name="T36" fmla="*/ 27 w 93"/>
                <a:gd name="T37" fmla="*/ 76 h 126"/>
                <a:gd name="T38" fmla="*/ 27 w 93"/>
                <a:gd name="T39" fmla="*/ 126 h 126"/>
                <a:gd name="T40" fmla="*/ 0 w 93"/>
                <a:gd name="T41" fmla="*/ 126 h 126"/>
                <a:gd name="T42" fmla="*/ 27 w 93"/>
                <a:gd name="T43" fmla="*/ 56 h 126"/>
                <a:gd name="T44" fmla="*/ 41 w 93"/>
                <a:gd name="T45" fmla="*/ 56 h 126"/>
                <a:gd name="T46" fmla="*/ 58 w 93"/>
                <a:gd name="T47" fmla="*/ 51 h 126"/>
                <a:gd name="T48" fmla="*/ 62 w 93"/>
                <a:gd name="T49" fmla="*/ 38 h 126"/>
                <a:gd name="T50" fmla="*/ 56 w 93"/>
                <a:gd name="T51" fmla="*/ 24 h 126"/>
                <a:gd name="T52" fmla="*/ 42 w 93"/>
                <a:gd name="T53" fmla="*/ 22 h 126"/>
                <a:gd name="T54" fmla="*/ 27 w 93"/>
                <a:gd name="T55" fmla="*/ 22 h 126"/>
                <a:gd name="T56" fmla="*/ 27 w 93"/>
                <a:gd name="T57" fmla="*/ 5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3" h="126">
                  <a:moveTo>
                    <a:pt x="0" y="12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1" y="0"/>
                    <a:pt x="70" y="3"/>
                    <a:pt x="77" y="9"/>
                  </a:cubicBezTo>
                  <a:cubicBezTo>
                    <a:pt x="85" y="15"/>
                    <a:pt x="89" y="24"/>
                    <a:pt x="89" y="35"/>
                  </a:cubicBezTo>
                  <a:cubicBezTo>
                    <a:pt x="89" y="45"/>
                    <a:pt x="86" y="53"/>
                    <a:pt x="81" y="59"/>
                  </a:cubicBezTo>
                  <a:cubicBezTo>
                    <a:pt x="78" y="62"/>
                    <a:pt x="75" y="64"/>
                    <a:pt x="71" y="66"/>
                  </a:cubicBezTo>
                  <a:cubicBezTo>
                    <a:pt x="76" y="68"/>
                    <a:pt x="80" y="71"/>
                    <a:pt x="83" y="76"/>
                  </a:cubicBezTo>
                  <a:cubicBezTo>
                    <a:pt x="85" y="79"/>
                    <a:pt x="86" y="83"/>
                    <a:pt x="87" y="89"/>
                  </a:cubicBezTo>
                  <a:cubicBezTo>
                    <a:pt x="87" y="91"/>
                    <a:pt x="88" y="97"/>
                    <a:pt x="89" y="108"/>
                  </a:cubicBezTo>
                  <a:cubicBezTo>
                    <a:pt x="89" y="115"/>
                    <a:pt x="90" y="119"/>
                    <a:pt x="91" y="121"/>
                  </a:cubicBezTo>
                  <a:cubicBezTo>
                    <a:pt x="91" y="122"/>
                    <a:pt x="92" y="124"/>
                    <a:pt x="93" y="126"/>
                  </a:cubicBezTo>
                  <a:cubicBezTo>
                    <a:pt x="65" y="126"/>
                    <a:pt x="65" y="126"/>
                    <a:pt x="65" y="126"/>
                  </a:cubicBezTo>
                  <a:cubicBezTo>
                    <a:pt x="64" y="124"/>
                    <a:pt x="64" y="121"/>
                    <a:pt x="63" y="119"/>
                  </a:cubicBezTo>
                  <a:cubicBezTo>
                    <a:pt x="63" y="117"/>
                    <a:pt x="63" y="112"/>
                    <a:pt x="62" y="102"/>
                  </a:cubicBezTo>
                  <a:cubicBezTo>
                    <a:pt x="61" y="94"/>
                    <a:pt x="60" y="88"/>
                    <a:pt x="59" y="85"/>
                  </a:cubicBezTo>
                  <a:cubicBezTo>
                    <a:pt x="57" y="81"/>
                    <a:pt x="54" y="78"/>
                    <a:pt x="50" y="77"/>
                  </a:cubicBezTo>
                  <a:cubicBezTo>
                    <a:pt x="48" y="77"/>
                    <a:pt x="46" y="76"/>
                    <a:pt x="42" y="76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7" y="126"/>
                    <a:pt x="27" y="126"/>
                    <a:pt x="27" y="126"/>
                  </a:cubicBezTo>
                  <a:lnTo>
                    <a:pt x="0" y="126"/>
                  </a:lnTo>
                  <a:close/>
                  <a:moveTo>
                    <a:pt x="27" y="56"/>
                  </a:moveTo>
                  <a:cubicBezTo>
                    <a:pt x="41" y="56"/>
                    <a:pt x="41" y="56"/>
                    <a:pt x="41" y="56"/>
                  </a:cubicBezTo>
                  <a:cubicBezTo>
                    <a:pt x="50" y="56"/>
                    <a:pt x="55" y="54"/>
                    <a:pt x="58" y="51"/>
                  </a:cubicBezTo>
                  <a:cubicBezTo>
                    <a:pt x="61" y="48"/>
                    <a:pt x="62" y="44"/>
                    <a:pt x="62" y="38"/>
                  </a:cubicBezTo>
                  <a:cubicBezTo>
                    <a:pt x="62" y="32"/>
                    <a:pt x="60" y="27"/>
                    <a:pt x="56" y="24"/>
                  </a:cubicBezTo>
                  <a:cubicBezTo>
                    <a:pt x="53" y="23"/>
                    <a:pt x="48" y="22"/>
                    <a:pt x="42" y="22"/>
                  </a:cubicBezTo>
                  <a:cubicBezTo>
                    <a:pt x="27" y="22"/>
                    <a:pt x="27" y="22"/>
                    <a:pt x="27" y="22"/>
                  </a:cubicBezTo>
                  <a:lnTo>
                    <a:pt x="27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51" name="Freeform 68"/>
            <p:cNvSpPr>
              <a:spLocks/>
            </p:cNvSpPr>
            <p:nvPr userDrawn="1"/>
          </p:nvSpPr>
          <p:spPr bwMode="black">
            <a:xfrm>
              <a:off x="5026026" y="5791200"/>
              <a:ext cx="34925" cy="163513"/>
            </a:xfrm>
            <a:custGeom>
              <a:avLst/>
              <a:gdLst>
                <a:gd name="T0" fmla="*/ 0 w 22"/>
                <a:gd name="T1" fmla="*/ 103 h 103"/>
                <a:gd name="T2" fmla="*/ 0 w 22"/>
                <a:gd name="T3" fmla="*/ 0 h 103"/>
                <a:gd name="T4" fmla="*/ 12 w 22"/>
                <a:gd name="T5" fmla="*/ 0 h 103"/>
                <a:gd name="T6" fmla="*/ 22 w 22"/>
                <a:gd name="T7" fmla="*/ 0 h 103"/>
                <a:gd name="T8" fmla="*/ 22 w 22"/>
                <a:gd name="T9" fmla="*/ 103 h 103"/>
                <a:gd name="T10" fmla="*/ 0 w 22"/>
                <a:gd name="T1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03">
                  <a:moveTo>
                    <a:pt x="0" y="103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2" y="0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52" name="Freeform 69"/>
            <p:cNvSpPr>
              <a:spLocks/>
            </p:cNvSpPr>
            <p:nvPr userDrawn="1"/>
          </p:nvSpPr>
          <p:spPr bwMode="black">
            <a:xfrm>
              <a:off x="5092701" y="5791200"/>
              <a:ext cx="120650" cy="163513"/>
            </a:xfrm>
            <a:custGeom>
              <a:avLst/>
              <a:gdLst>
                <a:gd name="T0" fmla="*/ 0 w 76"/>
                <a:gd name="T1" fmla="*/ 103 h 103"/>
                <a:gd name="T2" fmla="*/ 0 w 76"/>
                <a:gd name="T3" fmla="*/ 0 h 103"/>
                <a:gd name="T4" fmla="*/ 22 w 76"/>
                <a:gd name="T5" fmla="*/ 0 h 103"/>
                <a:gd name="T6" fmla="*/ 55 w 76"/>
                <a:gd name="T7" fmla="*/ 66 h 103"/>
                <a:gd name="T8" fmla="*/ 55 w 76"/>
                <a:gd name="T9" fmla="*/ 0 h 103"/>
                <a:gd name="T10" fmla="*/ 76 w 76"/>
                <a:gd name="T11" fmla="*/ 0 h 103"/>
                <a:gd name="T12" fmla="*/ 76 w 76"/>
                <a:gd name="T13" fmla="*/ 103 h 103"/>
                <a:gd name="T14" fmla="*/ 54 w 76"/>
                <a:gd name="T15" fmla="*/ 103 h 103"/>
                <a:gd name="T16" fmla="*/ 21 w 76"/>
                <a:gd name="T17" fmla="*/ 37 h 103"/>
                <a:gd name="T18" fmla="*/ 21 w 76"/>
                <a:gd name="T19" fmla="*/ 103 h 103"/>
                <a:gd name="T20" fmla="*/ 0 w 76"/>
                <a:gd name="T2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103">
                  <a:moveTo>
                    <a:pt x="0" y="103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5" y="66"/>
                  </a:lnTo>
                  <a:lnTo>
                    <a:pt x="55" y="0"/>
                  </a:lnTo>
                  <a:lnTo>
                    <a:pt x="76" y="0"/>
                  </a:lnTo>
                  <a:lnTo>
                    <a:pt x="76" y="103"/>
                  </a:lnTo>
                  <a:lnTo>
                    <a:pt x="54" y="103"/>
                  </a:lnTo>
                  <a:lnTo>
                    <a:pt x="21" y="37"/>
                  </a:lnTo>
                  <a:lnTo>
                    <a:pt x="21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53" name="Freeform 70"/>
            <p:cNvSpPr>
              <a:spLocks/>
            </p:cNvSpPr>
            <p:nvPr userDrawn="1"/>
          </p:nvSpPr>
          <p:spPr bwMode="black">
            <a:xfrm>
              <a:off x="5237163" y="5788025"/>
              <a:ext cx="133350" cy="171450"/>
            </a:xfrm>
            <a:custGeom>
              <a:avLst/>
              <a:gdLst>
                <a:gd name="T0" fmla="*/ 102 w 102"/>
                <a:gd name="T1" fmla="*/ 129 h 132"/>
                <a:gd name="T2" fmla="*/ 82 w 102"/>
                <a:gd name="T3" fmla="*/ 129 h 132"/>
                <a:gd name="T4" fmla="*/ 82 w 102"/>
                <a:gd name="T5" fmla="*/ 115 h 132"/>
                <a:gd name="T6" fmla="*/ 73 w 102"/>
                <a:gd name="T7" fmla="*/ 124 h 132"/>
                <a:gd name="T8" fmla="*/ 51 w 102"/>
                <a:gd name="T9" fmla="*/ 132 h 132"/>
                <a:gd name="T10" fmla="*/ 14 w 102"/>
                <a:gd name="T11" fmla="*/ 113 h 132"/>
                <a:gd name="T12" fmla="*/ 0 w 102"/>
                <a:gd name="T13" fmla="*/ 67 h 132"/>
                <a:gd name="T14" fmla="*/ 14 w 102"/>
                <a:gd name="T15" fmla="*/ 20 h 132"/>
                <a:gd name="T16" fmla="*/ 54 w 102"/>
                <a:gd name="T17" fmla="*/ 0 h 132"/>
                <a:gd name="T18" fmla="*/ 89 w 102"/>
                <a:gd name="T19" fmla="*/ 16 h 132"/>
                <a:gd name="T20" fmla="*/ 100 w 102"/>
                <a:gd name="T21" fmla="*/ 39 h 132"/>
                <a:gd name="T22" fmla="*/ 100 w 102"/>
                <a:gd name="T23" fmla="*/ 45 h 132"/>
                <a:gd name="T24" fmla="*/ 74 w 102"/>
                <a:gd name="T25" fmla="*/ 45 h 132"/>
                <a:gd name="T26" fmla="*/ 70 w 102"/>
                <a:gd name="T27" fmla="*/ 32 h 132"/>
                <a:gd name="T28" fmla="*/ 53 w 102"/>
                <a:gd name="T29" fmla="*/ 23 h 132"/>
                <a:gd name="T30" fmla="*/ 34 w 102"/>
                <a:gd name="T31" fmla="*/ 35 h 132"/>
                <a:gd name="T32" fmla="*/ 27 w 102"/>
                <a:gd name="T33" fmla="*/ 66 h 132"/>
                <a:gd name="T34" fmla="*/ 35 w 102"/>
                <a:gd name="T35" fmla="*/ 99 h 132"/>
                <a:gd name="T36" fmla="*/ 54 w 102"/>
                <a:gd name="T37" fmla="*/ 109 h 132"/>
                <a:gd name="T38" fmla="*/ 72 w 102"/>
                <a:gd name="T39" fmla="*/ 100 h 132"/>
                <a:gd name="T40" fmla="*/ 77 w 102"/>
                <a:gd name="T41" fmla="*/ 81 h 132"/>
                <a:gd name="T42" fmla="*/ 55 w 102"/>
                <a:gd name="T43" fmla="*/ 81 h 132"/>
                <a:gd name="T44" fmla="*/ 55 w 102"/>
                <a:gd name="T45" fmla="*/ 61 h 132"/>
                <a:gd name="T46" fmla="*/ 102 w 102"/>
                <a:gd name="T47" fmla="*/ 61 h 132"/>
                <a:gd name="T48" fmla="*/ 102 w 102"/>
                <a:gd name="T49" fmla="*/ 1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2" h="132">
                  <a:moveTo>
                    <a:pt x="102" y="129"/>
                  </a:moveTo>
                  <a:cubicBezTo>
                    <a:pt x="82" y="129"/>
                    <a:pt x="82" y="129"/>
                    <a:pt x="82" y="129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79" y="119"/>
                    <a:pt x="76" y="122"/>
                    <a:pt x="73" y="124"/>
                  </a:cubicBezTo>
                  <a:cubicBezTo>
                    <a:pt x="67" y="129"/>
                    <a:pt x="59" y="132"/>
                    <a:pt x="51" y="132"/>
                  </a:cubicBezTo>
                  <a:cubicBezTo>
                    <a:pt x="35" y="132"/>
                    <a:pt x="23" y="125"/>
                    <a:pt x="14" y="113"/>
                  </a:cubicBezTo>
                  <a:cubicBezTo>
                    <a:pt x="5" y="101"/>
                    <a:pt x="0" y="85"/>
                    <a:pt x="0" y="67"/>
                  </a:cubicBezTo>
                  <a:cubicBezTo>
                    <a:pt x="0" y="48"/>
                    <a:pt x="5" y="33"/>
                    <a:pt x="14" y="20"/>
                  </a:cubicBezTo>
                  <a:cubicBezTo>
                    <a:pt x="24" y="7"/>
                    <a:pt x="37" y="0"/>
                    <a:pt x="54" y="0"/>
                  </a:cubicBezTo>
                  <a:cubicBezTo>
                    <a:pt x="68" y="0"/>
                    <a:pt x="79" y="5"/>
                    <a:pt x="89" y="16"/>
                  </a:cubicBezTo>
                  <a:cubicBezTo>
                    <a:pt x="94" y="23"/>
                    <a:pt x="98" y="30"/>
                    <a:pt x="100" y="39"/>
                  </a:cubicBezTo>
                  <a:cubicBezTo>
                    <a:pt x="100" y="40"/>
                    <a:pt x="100" y="42"/>
                    <a:pt x="100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3" y="40"/>
                    <a:pt x="72" y="35"/>
                    <a:pt x="70" y="32"/>
                  </a:cubicBezTo>
                  <a:cubicBezTo>
                    <a:pt x="66" y="26"/>
                    <a:pt x="60" y="23"/>
                    <a:pt x="53" y="23"/>
                  </a:cubicBezTo>
                  <a:cubicBezTo>
                    <a:pt x="45" y="23"/>
                    <a:pt x="39" y="27"/>
                    <a:pt x="34" y="35"/>
                  </a:cubicBezTo>
                  <a:cubicBezTo>
                    <a:pt x="30" y="43"/>
                    <a:pt x="27" y="53"/>
                    <a:pt x="27" y="66"/>
                  </a:cubicBezTo>
                  <a:cubicBezTo>
                    <a:pt x="27" y="80"/>
                    <a:pt x="30" y="91"/>
                    <a:pt x="35" y="99"/>
                  </a:cubicBezTo>
                  <a:cubicBezTo>
                    <a:pt x="39" y="106"/>
                    <a:pt x="46" y="109"/>
                    <a:pt x="54" y="109"/>
                  </a:cubicBezTo>
                  <a:cubicBezTo>
                    <a:pt x="62" y="109"/>
                    <a:pt x="68" y="106"/>
                    <a:pt x="72" y="100"/>
                  </a:cubicBezTo>
                  <a:cubicBezTo>
                    <a:pt x="75" y="95"/>
                    <a:pt x="77" y="89"/>
                    <a:pt x="77" y="81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102" y="61"/>
                    <a:pt x="102" y="61"/>
                    <a:pt x="102" y="61"/>
                  </a:cubicBezTo>
                  <a:lnTo>
                    <a:pt x="102" y="1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54" name="Freeform 71"/>
            <p:cNvSpPr>
              <a:spLocks/>
            </p:cNvSpPr>
            <p:nvPr userDrawn="1"/>
          </p:nvSpPr>
          <p:spPr bwMode="black">
            <a:xfrm>
              <a:off x="5400676" y="5919788"/>
              <a:ext cx="36513" cy="34925"/>
            </a:xfrm>
            <a:custGeom>
              <a:avLst/>
              <a:gdLst>
                <a:gd name="T0" fmla="*/ 23 w 23"/>
                <a:gd name="T1" fmla="*/ 0 h 22"/>
                <a:gd name="T2" fmla="*/ 23 w 23"/>
                <a:gd name="T3" fmla="*/ 22 h 22"/>
                <a:gd name="T4" fmla="*/ 0 w 23"/>
                <a:gd name="T5" fmla="*/ 22 h 22"/>
                <a:gd name="T6" fmla="*/ 0 w 23"/>
                <a:gd name="T7" fmla="*/ 0 h 22"/>
                <a:gd name="T8" fmla="*/ 12 w 23"/>
                <a:gd name="T9" fmla="*/ 0 h 22"/>
                <a:gd name="T10" fmla="*/ 23 w 23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23" y="0"/>
                  </a:moveTo>
                  <a:lnTo>
                    <a:pt x="23" y="22"/>
                  </a:lnTo>
                  <a:lnTo>
                    <a:pt x="0" y="22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0597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vertical right transparent">
    <p:bg bwMode="ltGray"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6084889" y="323850"/>
            <a:ext cx="5113337" cy="2492990"/>
          </a:xfrm>
          <a:noFill/>
        </p:spPr>
        <p:txBody>
          <a:bodyPr wrap="square" lIns="0" tIns="0">
            <a:noAutofit/>
          </a:bodyPr>
          <a:lstStyle>
            <a:lvl1pPr>
              <a:defRPr sz="6000" smtClean="0">
                <a:solidFill>
                  <a:schemeClr val="bg1"/>
                </a:solidFill>
                <a:latin typeface="TeleGrotesk Next Ultra" pitchFamily="2" charset="0"/>
                <a:sym typeface="TeleGrotesk Next Ultra" pitchFamily="2" charset="0"/>
              </a:defRPr>
            </a:lvl1pPr>
          </a:lstStyle>
          <a:p>
            <a:r>
              <a:rPr lang="en-US" dirty="0"/>
              <a:t>next Ultra</a:t>
            </a:r>
            <a:br>
              <a:rPr lang="en-US" dirty="0"/>
            </a:br>
            <a:r>
              <a:rPr lang="en-US" dirty="0"/>
              <a:t>(60) 75 90 PT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6084888" y="3240088"/>
            <a:ext cx="5113338" cy="10080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mtClean="0">
                <a:solidFill>
                  <a:schemeClr val="bg1"/>
                </a:solidFill>
              </a:defRPr>
            </a:lvl1pPr>
            <a:lvl2pPr>
              <a:defRPr lang="de-DE" smtClean="0">
                <a:solidFill>
                  <a:schemeClr val="bg1"/>
                </a:solidFill>
              </a:defRPr>
            </a:lvl2pPr>
            <a:lvl3pPr>
              <a:defRPr lang="de-DE" smtClean="0">
                <a:solidFill>
                  <a:schemeClr val="bg1"/>
                </a:solidFill>
              </a:defRPr>
            </a:lvl3pPr>
            <a:lvl4pPr>
              <a:defRPr lang="de-DE" smtClean="0">
                <a:solidFill>
                  <a:schemeClr val="bg1"/>
                </a:solidFill>
              </a:defRPr>
            </a:lvl4pPr>
            <a:lvl5pPr>
              <a:defRPr lang="de-DE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</a:t>
            </a:r>
            <a:r>
              <a:rPr lang="en-US" dirty="0" err="1"/>
              <a:t>TeleGrotesk</a:t>
            </a:r>
            <a:r>
              <a:rPr lang="en-US" dirty="0"/>
              <a:t> Next bold 18 </a:t>
            </a:r>
            <a:r>
              <a:rPr lang="en-US" dirty="0" err="1"/>
              <a:t>pt</a:t>
            </a:r>
            <a:endParaRPr lang="en-US" dirty="0"/>
          </a:p>
        </p:txBody>
      </p:sp>
      <p:grpSp>
        <p:nvGrpSpPr>
          <p:cNvPr id="7" name="Gruppieren 6"/>
          <p:cNvGrpSpPr/>
          <p:nvPr userDrawn="1"/>
        </p:nvGrpSpPr>
        <p:grpSpPr bwMode="black">
          <a:xfrm>
            <a:off x="6086475" y="5511800"/>
            <a:ext cx="1314450" cy="649288"/>
            <a:chOff x="323850" y="5511800"/>
            <a:chExt cx="1314450" cy="649288"/>
          </a:xfrm>
        </p:grpSpPr>
        <p:sp>
          <p:nvSpPr>
            <p:cNvPr id="8" name="Freeform 26"/>
            <p:cNvSpPr>
              <a:spLocks/>
            </p:cNvSpPr>
            <p:nvPr userDrawn="1"/>
          </p:nvSpPr>
          <p:spPr bwMode="black">
            <a:xfrm>
              <a:off x="323850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42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42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11" name="Freeform 27"/>
            <p:cNvSpPr>
              <a:spLocks/>
            </p:cNvSpPr>
            <p:nvPr userDrawn="1"/>
          </p:nvSpPr>
          <p:spPr bwMode="black">
            <a:xfrm>
              <a:off x="723900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3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12" name="Freeform 28"/>
            <p:cNvSpPr>
              <a:spLocks/>
            </p:cNvSpPr>
            <p:nvPr userDrawn="1"/>
          </p:nvSpPr>
          <p:spPr bwMode="black">
            <a:xfrm>
              <a:off x="1116013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39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13" name="Freeform 29"/>
            <p:cNvSpPr>
              <a:spLocks/>
            </p:cNvSpPr>
            <p:nvPr userDrawn="1"/>
          </p:nvSpPr>
          <p:spPr bwMode="black">
            <a:xfrm>
              <a:off x="1508125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4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4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14" name="Freeform 30"/>
            <p:cNvSpPr>
              <a:spLocks/>
            </p:cNvSpPr>
            <p:nvPr userDrawn="1"/>
          </p:nvSpPr>
          <p:spPr bwMode="black">
            <a:xfrm>
              <a:off x="323850" y="5511800"/>
              <a:ext cx="530225" cy="649288"/>
            </a:xfrm>
            <a:custGeom>
              <a:avLst/>
              <a:gdLst>
                <a:gd name="T0" fmla="*/ 306 w 310"/>
                <a:gd name="T1" fmla="*/ 0 h 378"/>
                <a:gd name="T2" fmla="*/ 4 w 310"/>
                <a:gd name="T3" fmla="*/ 0 h 378"/>
                <a:gd name="T4" fmla="*/ 0 w 310"/>
                <a:gd name="T5" fmla="*/ 133 h 378"/>
                <a:gd name="T6" fmla="*/ 20 w 310"/>
                <a:gd name="T7" fmla="*/ 136 h 378"/>
                <a:gd name="T8" fmla="*/ 51 w 310"/>
                <a:gd name="T9" fmla="*/ 49 h 378"/>
                <a:gd name="T10" fmla="*/ 125 w 310"/>
                <a:gd name="T11" fmla="*/ 18 h 378"/>
                <a:gd name="T12" fmla="*/ 125 w 310"/>
                <a:gd name="T13" fmla="*/ 297 h 378"/>
                <a:gd name="T14" fmla="*/ 114 w 310"/>
                <a:gd name="T15" fmla="*/ 344 h 378"/>
                <a:gd name="T16" fmla="*/ 84 w 310"/>
                <a:gd name="T17" fmla="*/ 356 h 378"/>
                <a:gd name="T18" fmla="*/ 62 w 310"/>
                <a:gd name="T19" fmla="*/ 356 h 378"/>
                <a:gd name="T20" fmla="*/ 62 w 310"/>
                <a:gd name="T21" fmla="*/ 378 h 378"/>
                <a:gd name="T22" fmla="*/ 248 w 310"/>
                <a:gd name="T23" fmla="*/ 378 h 378"/>
                <a:gd name="T24" fmla="*/ 248 w 310"/>
                <a:gd name="T25" fmla="*/ 356 h 378"/>
                <a:gd name="T26" fmla="*/ 227 w 310"/>
                <a:gd name="T27" fmla="*/ 356 h 378"/>
                <a:gd name="T28" fmla="*/ 196 w 310"/>
                <a:gd name="T29" fmla="*/ 344 h 378"/>
                <a:gd name="T30" fmla="*/ 185 w 310"/>
                <a:gd name="T31" fmla="*/ 297 h 378"/>
                <a:gd name="T32" fmla="*/ 185 w 310"/>
                <a:gd name="T33" fmla="*/ 18 h 378"/>
                <a:gd name="T34" fmla="*/ 259 w 310"/>
                <a:gd name="T35" fmla="*/ 49 h 378"/>
                <a:gd name="T36" fmla="*/ 290 w 310"/>
                <a:gd name="T37" fmla="*/ 136 h 378"/>
                <a:gd name="T38" fmla="*/ 310 w 310"/>
                <a:gd name="T39" fmla="*/ 133 h 378"/>
                <a:gd name="T40" fmla="*/ 306 w 310"/>
                <a:gd name="T4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0" h="378">
                  <a:moveTo>
                    <a:pt x="30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0" y="136"/>
                    <a:pt x="20" y="136"/>
                    <a:pt x="20" y="136"/>
                  </a:cubicBezTo>
                  <a:cubicBezTo>
                    <a:pt x="24" y="97"/>
                    <a:pt x="34" y="68"/>
                    <a:pt x="51" y="49"/>
                  </a:cubicBezTo>
                  <a:cubicBezTo>
                    <a:pt x="69" y="29"/>
                    <a:pt x="93" y="19"/>
                    <a:pt x="125" y="18"/>
                  </a:cubicBezTo>
                  <a:cubicBezTo>
                    <a:pt x="125" y="297"/>
                    <a:pt x="125" y="297"/>
                    <a:pt x="125" y="297"/>
                  </a:cubicBezTo>
                  <a:cubicBezTo>
                    <a:pt x="125" y="321"/>
                    <a:pt x="122" y="337"/>
                    <a:pt x="114" y="344"/>
                  </a:cubicBezTo>
                  <a:cubicBezTo>
                    <a:pt x="108" y="350"/>
                    <a:pt x="98" y="354"/>
                    <a:pt x="84" y="356"/>
                  </a:cubicBezTo>
                  <a:cubicBezTo>
                    <a:pt x="79" y="356"/>
                    <a:pt x="72" y="356"/>
                    <a:pt x="62" y="356"/>
                  </a:cubicBezTo>
                  <a:cubicBezTo>
                    <a:pt x="62" y="378"/>
                    <a:pt x="62" y="378"/>
                    <a:pt x="62" y="378"/>
                  </a:cubicBezTo>
                  <a:cubicBezTo>
                    <a:pt x="248" y="378"/>
                    <a:pt x="248" y="378"/>
                    <a:pt x="248" y="378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38" y="356"/>
                    <a:pt x="231" y="356"/>
                    <a:pt x="227" y="356"/>
                  </a:cubicBezTo>
                  <a:cubicBezTo>
                    <a:pt x="212" y="354"/>
                    <a:pt x="202" y="350"/>
                    <a:pt x="196" y="344"/>
                  </a:cubicBezTo>
                  <a:cubicBezTo>
                    <a:pt x="189" y="337"/>
                    <a:pt x="185" y="321"/>
                    <a:pt x="185" y="297"/>
                  </a:cubicBezTo>
                  <a:cubicBezTo>
                    <a:pt x="185" y="18"/>
                    <a:pt x="185" y="18"/>
                    <a:pt x="185" y="18"/>
                  </a:cubicBezTo>
                  <a:cubicBezTo>
                    <a:pt x="217" y="19"/>
                    <a:pt x="241" y="29"/>
                    <a:pt x="259" y="49"/>
                  </a:cubicBezTo>
                  <a:cubicBezTo>
                    <a:pt x="276" y="68"/>
                    <a:pt x="286" y="97"/>
                    <a:pt x="290" y="136"/>
                  </a:cubicBezTo>
                  <a:cubicBezTo>
                    <a:pt x="310" y="133"/>
                    <a:pt x="310" y="133"/>
                    <a:pt x="310" y="133"/>
                  </a:cubicBezTo>
                  <a:lnTo>
                    <a:pt x="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</p:grpSp>
      <p:grpSp>
        <p:nvGrpSpPr>
          <p:cNvPr id="37" name="Gruppieren 36"/>
          <p:cNvGrpSpPr/>
          <p:nvPr userDrawn="1"/>
        </p:nvGrpSpPr>
        <p:grpSpPr bwMode="black">
          <a:xfrm>
            <a:off x="8974137" y="5788025"/>
            <a:ext cx="2224088" cy="171450"/>
            <a:chOff x="3213101" y="5788025"/>
            <a:chExt cx="2224088" cy="171450"/>
          </a:xfrm>
        </p:grpSpPr>
        <p:sp>
          <p:nvSpPr>
            <p:cNvPr id="38" name="Freeform 55"/>
            <p:cNvSpPr>
              <a:spLocks/>
            </p:cNvSpPr>
            <p:nvPr userDrawn="1"/>
          </p:nvSpPr>
          <p:spPr bwMode="black">
            <a:xfrm>
              <a:off x="3213101" y="5791200"/>
              <a:ext cx="100013" cy="163513"/>
            </a:xfrm>
            <a:custGeom>
              <a:avLst/>
              <a:gdLst>
                <a:gd name="T0" fmla="*/ 0 w 63"/>
                <a:gd name="T1" fmla="*/ 103 h 103"/>
                <a:gd name="T2" fmla="*/ 0 w 63"/>
                <a:gd name="T3" fmla="*/ 0 h 103"/>
                <a:gd name="T4" fmla="*/ 22 w 63"/>
                <a:gd name="T5" fmla="*/ 0 h 103"/>
                <a:gd name="T6" fmla="*/ 22 w 63"/>
                <a:gd name="T7" fmla="*/ 84 h 103"/>
                <a:gd name="T8" fmla="*/ 63 w 63"/>
                <a:gd name="T9" fmla="*/ 84 h 103"/>
                <a:gd name="T10" fmla="*/ 63 w 63"/>
                <a:gd name="T11" fmla="*/ 103 h 103"/>
                <a:gd name="T12" fmla="*/ 0 w 63"/>
                <a:gd name="T13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03">
                  <a:moveTo>
                    <a:pt x="0" y="103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84"/>
                  </a:lnTo>
                  <a:lnTo>
                    <a:pt x="63" y="84"/>
                  </a:lnTo>
                  <a:lnTo>
                    <a:pt x="63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39" name="Freeform 56"/>
            <p:cNvSpPr>
              <a:spLocks/>
            </p:cNvSpPr>
            <p:nvPr userDrawn="1"/>
          </p:nvSpPr>
          <p:spPr bwMode="black">
            <a:xfrm>
              <a:off x="3333751" y="5791200"/>
              <a:ext cx="34925" cy="163513"/>
            </a:xfrm>
            <a:custGeom>
              <a:avLst/>
              <a:gdLst>
                <a:gd name="T0" fmla="*/ 0 w 22"/>
                <a:gd name="T1" fmla="*/ 103 h 103"/>
                <a:gd name="T2" fmla="*/ 0 w 22"/>
                <a:gd name="T3" fmla="*/ 0 h 103"/>
                <a:gd name="T4" fmla="*/ 10 w 22"/>
                <a:gd name="T5" fmla="*/ 0 h 103"/>
                <a:gd name="T6" fmla="*/ 22 w 22"/>
                <a:gd name="T7" fmla="*/ 0 h 103"/>
                <a:gd name="T8" fmla="*/ 22 w 22"/>
                <a:gd name="T9" fmla="*/ 103 h 103"/>
                <a:gd name="T10" fmla="*/ 0 w 22"/>
                <a:gd name="T1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03">
                  <a:moveTo>
                    <a:pt x="0" y="103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22" y="0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0" name="Freeform 57"/>
            <p:cNvSpPr>
              <a:spLocks/>
            </p:cNvSpPr>
            <p:nvPr userDrawn="1"/>
          </p:nvSpPr>
          <p:spPr bwMode="black">
            <a:xfrm>
              <a:off x="3400426" y="5791200"/>
              <a:ext cx="98425" cy="163513"/>
            </a:xfrm>
            <a:custGeom>
              <a:avLst/>
              <a:gdLst>
                <a:gd name="T0" fmla="*/ 0 w 62"/>
                <a:gd name="T1" fmla="*/ 103 h 103"/>
                <a:gd name="T2" fmla="*/ 0 w 62"/>
                <a:gd name="T3" fmla="*/ 0 h 103"/>
                <a:gd name="T4" fmla="*/ 62 w 62"/>
                <a:gd name="T5" fmla="*/ 0 h 103"/>
                <a:gd name="T6" fmla="*/ 62 w 62"/>
                <a:gd name="T7" fmla="*/ 19 h 103"/>
                <a:gd name="T8" fmla="*/ 22 w 62"/>
                <a:gd name="T9" fmla="*/ 19 h 103"/>
                <a:gd name="T10" fmla="*/ 22 w 62"/>
                <a:gd name="T11" fmla="*/ 43 h 103"/>
                <a:gd name="T12" fmla="*/ 57 w 62"/>
                <a:gd name="T13" fmla="*/ 43 h 103"/>
                <a:gd name="T14" fmla="*/ 57 w 62"/>
                <a:gd name="T15" fmla="*/ 61 h 103"/>
                <a:gd name="T16" fmla="*/ 22 w 62"/>
                <a:gd name="T17" fmla="*/ 61 h 103"/>
                <a:gd name="T18" fmla="*/ 22 w 62"/>
                <a:gd name="T19" fmla="*/ 103 h 103"/>
                <a:gd name="T20" fmla="*/ 0 w 62"/>
                <a:gd name="T2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103">
                  <a:moveTo>
                    <a:pt x="0" y="103"/>
                  </a:moveTo>
                  <a:lnTo>
                    <a:pt x="0" y="0"/>
                  </a:lnTo>
                  <a:lnTo>
                    <a:pt x="62" y="0"/>
                  </a:lnTo>
                  <a:lnTo>
                    <a:pt x="62" y="19"/>
                  </a:lnTo>
                  <a:lnTo>
                    <a:pt x="22" y="19"/>
                  </a:lnTo>
                  <a:lnTo>
                    <a:pt x="22" y="43"/>
                  </a:lnTo>
                  <a:lnTo>
                    <a:pt x="57" y="43"/>
                  </a:lnTo>
                  <a:lnTo>
                    <a:pt x="57" y="61"/>
                  </a:lnTo>
                  <a:lnTo>
                    <a:pt x="22" y="61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1" name="Freeform 58"/>
            <p:cNvSpPr>
              <a:spLocks/>
            </p:cNvSpPr>
            <p:nvPr userDrawn="1"/>
          </p:nvSpPr>
          <p:spPr bwMode="black">
            <a:xfrm>
              <a:off x="3519488" y="5791200"/>
              <a:ext cx="106363" cy="163513"/>
            </a:xfrm>
            <a:custGeom>
              <a:avLst/>
              <a:gdLst>
                <a:gd name="T0" fmla="*/ 0 w 67"/>
                <a:gd name="T1" fmla="*/ 103 h 103"/>
                <a:gd name="T2" fmla="*/ 0 w 67"/>
                <a:gd name="T3" fmla="*/ 0 h 103"/>
                <a:gd name="T4" fmla="*/ 66 w 67"/>
                <a:gd name="T5" fmla="*/ 0 h 103"/>
                <a:gd name="T6" fmla="*/ 66 w 67"/>
                <a:gd name="T7" fmla="*/ 19 h 103"/>
                <a:gd name="T8" fmla="*/ 22 w 67"/>
                <a:gd name="T9" fmla="*/ 19 h 103"/>
                <a:gd name="T10" fmla="*/ 22 w 67"/>
                <a:gd name="T11" fmla="*/ 41 h 103"/>
                <a:gd name="T12" fmla="*/ 62 w 67"/>
                <a:gd name="T13" fmla="*/ 41 h 103"/>
                <a:gd name="T14" fmla="*/ 62 w 67"/>
                <a:gd name="T15" fmla="*/ 59 h 103"/>
                <a:gd name="T16" fmla="*/ 22 w 67"/>
                <a:gd name="T17" fmla="*/ 59 h 103"/>
                <a:gd name="T18" fmla="*/ 22 w 67"/>
                <a:gd name="T19" fmla="*/ 84 h 103"/>
                <a:gd name="T20" fmla="*/ 67 w 67"/>
                <a:gd name="T21" fmla="*/ 84 h 103"/>
                <a:gd name="T22" fmla="*/ 67 w 67"/>
                <a:gd name="T23" fmla="*/ 103 h 103"/>
                <a:gd name="T24" fmla="*/ 0 w 67"/>
                <a:gd name="T2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3">
                  <a:moveTo>
                    <a:pt x="0" y="103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1"/>
                  </a:lnTo>
                  <a:lnTo>
                    <a:pt x="62" y="41"/>
                  </a:lnTo>
                  <a:lnTo>
                    <a:pt x="62" y="59"/>
                  </a:lnTo>
                  <a:lnTo>
                    <a:pt x="22" y="59"/>
                  </a:lnTo>
                  <a:lnTo>
                    <a:pt x="22" y="84"/>
                  </a:lnTo>
                  <a:lnTo>
                    <a:pt x="67" y="84"/>
                  </a:lnTo>
                  <a:lnTo>
                    <a:pt x="67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2" name="Freeform 59"/>
            <p:cNvSpPr>
              <a:spLocks/>
            </p:cNvSpPr>
            <p:nvPr userDrawn="1"/>
          </p:nvSpPr>
          <p:spPr bwMode="black">
            <a:xfrm>
              <a:off x="3711576" y="5791200"/>
              <a:ext cx="34925" cy="163513"/>
            </a:xfrm>
            <a:custGeom>
              <a:avLst/>
              <a:gdLst>
                <a:gd name="T0" fmla="*/ 0 w 22"/>
                <a:gd name="T1" fmla="*/ 103 h 103"/>
                <a:gd name="T2" fmla="*/ 0 w 22"/>
                <a:gd name="T3" fmla="*/ 0 h 103"/>
                <a:gd name="T4" fmla="*/ 12 w 22"/>
                <a:gd name="T5" fmla="*/ 0 h 103"/>
                <a:gd name="T6" fmla="*/ 22 w 22"/>
                <a:gd name="T7" fmla="*/ 0 h 103"/>
                <a:gd name="T8" fmla="*/ 22 w 22"/>
                <a:gd name="T9" fmla="*/ 103 h 103"/>
                <a:gd name="T10" fmla="*/ 0 w 22"/>
                <a:gd name="T1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03">
                  <a:moveTo>
                    <a:pt x="0" y="103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2" y="0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3" name="Freeform 60"/>
            <p:cNvSpPr>
              <a:spLocks/>
            </p:cNvSpPr>
            <p:nvPr userDrawn="1"/>
          </p:nvSpPr>
          <p:spPr bwMode="black">
            <a:xfrm>
              <a:off x="3771901" y="5788025"/>
              <a:ext cx="114300" cy="171450"/>
            </a:xfrm>
            <a:custGeom>
              <a:avLst/>
              <a:gdLst>
                <a:gd name="T0" fmla="*/ 0 w 88"/>
                <a:gd name="T1" fmla="*/ 92 h 132"/>
                <a:gd name="T2" fmla="*/ 27 w 88"/>
                <a:gd name="T3" fmla="*/ 92 h 132"/>
                <a:gd name="T4" fmla="*/ 30 w 88"/>
                <a:gd name="T5" fmla="*/ 103 h 132"/>
                <a:gd name="T6" fmla="*/ 44 w 88"/>
                <a:gd name="T7" fmla="*/ 110 h 132"/>
                <a:gd name="T8" fmla="*/ 57 w 88"/>
                <a:gd name="T9" fmla="*/ 105 h 132"/>
                <a:gd name="T10" fmla="*/ 60 w 88"/>
                <a:gd name="T11" fmla="*/ 95 h 132"/>
                <a:gd name="T12" fmla="*/ 54 w 88"/>
                <a:gd name="T13" fmla="*/ 82 h 132"/>
                <a:gd name="T14" fmla="*/ 47 w 88"/>
                <a:gd name="T15" fmla="*/ 78 h 132"/>
                <a:gd name="T16" fmla="*/ 38 w 88"/>
                <a:gd name="T17" fmla="*/ 75 h 132"/>
                <a:gd name="T18" fmla="*/ 15 w 88"/>
                <a:gd name="T19" fmla="*/ 64 h 132"/>
                <a:gd name="T20" fmla="*/ 1 w 88"/>
                <a:gd name="T21" fmla="*/ 35 h 132"/>
                <a:gd name="T22" fmla="*/ 11 w 88"/>
                <a:gd name="T23" fmla="*/ 11 h 132"/>
                <a:gd name="T24" fmla="*/ 41 w 88"/>
                <a:gd name="T25" fmla="*/ 0 h 132"/>
                <a:gd name="T26" fmla="*/ 76 w 88"/>
                <a:gd name="T27" fmla="*/ 16 h 132"/>
                <a:gd name="T28" fmla="*/ 83 w 88"/>
                <a:gd name="T29" fmla="*/ 36 h 132"/>
                <a:gd name="T30" fmla="*/ 57 w 88"/>
                <a:gd name="T31" fmla="*/ 36 h 132"/>
                <a:gd name="T32" fmla="*/ 52 w 88"/>
                <a:gd name="T33" fmla="*/ 26 h 132"/>
                <a:gd name="T34" fmla="*/ 40 w 88"/>
                <a:gd name="T35" fmla="*/ 22 h 132"/>
                <a:gd name="T36" fmla="*/ 30 w 88"/>
                <a:gd name="T37" fmla="*/ 25 h 132"/>
                <a:gd name="T38" fmla="*/ 26 w 88"/>
                <a:gd name="T39" fmla="*/ 35 h 132"/>
                <a:gd name="T40" fmla="*/ 33 w 88"/>
                <a:gd name="T41" fmla="*/ 46 h 132"/>
                <a:gd name="T42" fmla="*/ 51 w 88"/>
                <a:gd name="T43" fmla="*/ 54 h 132"/>
                <a:gd name="T44" fmla="*/ 75 w 88"/>
                <a:gd name="T45" fmla="*/ 66 h 132"/>
                <a:gd name="T46" fmla="*/ 88 w 88"/>
                <a:gd name="T47" fmla="*/ 93 h 132"/>
                <a:gd name="T48" fmla="*/ 76 w 88"/>
                <a:gd name="T49" fmla="*/ 121 h 132"/>
                <a:gd name="T50" fmla="*/ 44 w 88"/>
                <a:gd name="T51" fmla="*/ 132 h 132"/>
                <a:gd name="T52" fmla="*/ 7 w 88"/>
                <a:gd name="T53" fmla="*/ 114 h 132"/>
                <a:gd name="T54" fmla="*/ 0 w 88"/>
                <a:gd name="T55" fmla="*/ 9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" h="132">
                  <a:moveTo>
                    <a:pt x="0" y="92"/>
                  </a:moveTo>
                  <a:cubicBezTo>
                    <a:pt x="27" y="92"/>
                    <a:pt x="27" y="92"/>
                    <a:pt x="27" y="92"/>
                  </a:cubicBezTo>
                  <a:cubicBezTo>
                    <a:pt x="28" y="97"/>
                    <a:pt x="29" y="101"/>
                    <a:pt x="30" y="103"/>
                  </a:cubicBezTo>
                  <a:cubicBezTo>
                    <a:pt x="34" y="108"/>
                    <a:pt x="38" y="110"/>
                    <a:pt x="44" y="110"/>
                  </a:cubicBezTo>
                  <a:cubicBezTo>
                    <a:pt x="49" y="110"/>
                    <a:pt x="54" y="109"/>
                    <a:pt x="57" y="105"/>
                  </a:cubicBezTo>
                  <a:cubicBezTo>
                    <a:pt x="59" y="103"/>
                    <a:pt x="60" y="99"/>
                    <a:pt x="60" y="95"/>
                  </a:cubicBezTo>
                  <a:cubicBezTo>
                    <a:pt x="60" y="90"/>
                    <a:pt x="58" y="86"/>
                    <a:pt x="54" y="82"/>
                  </a:cubicBezTo>
                  <a:cubicBezTo>
                    <a:pt x="52" y="81"/>
                    <a:pt x="50" y="79"/>
                    <a:pt x="47" y="78"/>
                  </a:cubicBezTo>
                  <a:cubicBezTo>
                    <a:pt x="46" y="78"/>
                    <a:pt x="43" y="77"/>
                    <a:pt x="38" y="75"/>
                  </a:cubicBezTo>
                  <a:cubicBezTo>
                    <a:pt x="27" y="71"/>
                    <a:pt x="20" y="67"/>
                    <a:pt x="15" y="64"/>
                  </a:cubicBezTo>
                  <a:cubicBezTo>
                    <a:pt x="6" y="57"/>
                    <a:pt x="1" y="47"/>
                    <a:pt x="1" y="35"/>
                  </a:cubicBezTo>
                  <a:cubicBezTo>
                    <a:pt x="1" y="25"/>
                    <a:pt x="5" y="17"/>
                    <a:pt x="11" y="11"/>
                  </a:cubicBezTo>
                  <a:cubicBezTo>
                    <a:pt x="18" y="4"/>
                    <a:pt x="28" y="0"/>
                    <a:pt x="41" y="0"/>
                  </a:cubicBezTo>
                  <a:cubicBezTo>
                    <a:pt x="56" y="0"/>
                    <a:pt x="68" y="6"/>
                    <a:pt x="76" y="16"/>
                  </a:cubicBezTo>
                  <a:cubicBezTo>
                    <a:pt x="80" y="22"/>
                    <a:pt x="82" y="28"/>
                    <a:pt x="83" y="36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6" y="32"/>
                    <a:pt x="55" y="28"/>
                    <a:pt x="52" y="26"/>
                  </a:cubicBezTo>
                  <a:cubicBezTo>
                    <a:pt x="49" y="23"/>
                    <a:pt x="45" y="22"/>
                    <a:pt x="40" y="22"/>
                  </a:cubicBezTo>
                  <a:cubicBezTo>
                    <a:pt x="36" y="22"/>
                    <a:pt x="33" y="23"/>
                    <a:pt x="30" y="25"/>
                  </a:cubicBezTo>
                  <a:cubicBezTo>
                    <a:pt x="28" y="27"/>
                    <a:pt x="26" y="30"/>
                    <a:pt x="26" y="35"/>
                  </a:cubicBezTo>
                  <a:cubicBezTo>
                    <a:pt x="26" y="39"/>
                    <a:pt x="28" y="43"/>
                    <a:pt x="33" y="46"/>
                  </a:cubicBezTo>
                  <a:cubicBezTo>
                    <a:pt x="36" y="48"/>
                    <a:pt x="42" y="51"/>
                    <a:pt x="51" y="54"/>
                  </a:cubicBezTo>
                  <a:cubicBezTo>
                    <a:pt x="61" y="57"/>
                    <a:pt x="70" y="61"/>
                    <a:pt x="75" y="66"/>
                  </a:cubicBezTo>
                  <a:cubicBezTo>
                    <a:pt x="84" y="73"/>
                    <a:pt x="88" y="82"/>
                    <a:pt x="88" y="93"/>
                  </a:cubicBezTo>
                  <a:cubicBezTo>
                    <a:pt x="88" y="104"/>
                    <a:pt x="84" y="114"/>
                    <a:pt x="76" y="121"/>
                  </a:cubicBezTo>
                  <a:cubicBezTo>
                    <a:pt x="68" y="128"/>
                    <a:pt x="57" y="132"/>
                    <a:pt x="44" y="132"/>
                  </a:cubicBezTo>
                  <a:cubicBezTo>
                    <a:pt x="27" y="132"/>
                    <a:pt x="15" y="126"/>
                    <a:pt x="7" y="114"/>
                  </a:cubicBezTo>
                  <a:cubicBezTo>
                    <a:pt x="3" y="107"/>
                    <a:pt x="1" y="100"/>
                    <a:pt x="0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4" name="Freeform 61"/>
            <p:cNvSpPr>
              <a:spLocks/>
            </p:cNvSpPr>
            <p:nvPr userDrawn="1"/>
          </p:nvSpPr>
          <p:spPr bwMode="black">
            <a:xfrm>
              <a:off x="3968751" y="5791200"/>
              <a:ext cx="98425" cy="163513"/>
            </a:xfrm>
            <a:custGeom>
              <a:avLst/>
              <a:gdLst>
                <a:gd name="T0" fmla="*/ 0 w 62"/>
                <a:gd name="T1" fmla="*/ 103 h 103"/>
                <a:gd name="T2" fmla="*/ 0 w 62"/>
                <a:gd name="T3" fmla="*/ 0 h 103"/>
                <a:gd name="T4" fmla="*/ 62 w 62"/>
                <a:gd name="T5" fmla="*/ 0 h 103"/>
                <a:gd name="T6" fmla="*/ 62 w 62"/>
                <a:gd name="T7" fmla="*/ 19 h 103"/>
                <a:gd name="T8" fmla="*/ 22 w 62"/>
                <a:gd name="T9" fmla="*/ 19 h 103"/>
                <a:gd name="T10" fmla="*/ 22 w 62"/>
                <a:gd name="T11" fmla="*/ 43 h 103"/>
                <a:gd name="T12" fmla="*/ 57 w 62"/>
                <a:gd name="T13" fmla="*/ 43 h 103"/>
                <a:gd name="T14" fmla="*/ 57 w 62"/>
                <a:gd name="T15" fmla="*/ 61 h 103"/>
                <a:gd name="T16" fmla="*/ 22 w 62"/>
                <a:gd name="T17" fmla="*/ 61 h 103"/>
                <a:gd name="T18" fmla="*/ 22 w 62"/>
                <a:gd name="T19" fmla="*/ 103 h 103"/>
                <a:gd name="T20" fmla="*/ 0 w 62"/>
                <a:gd name="T2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103">
                  <a:moveTo>
                    <a:pt x="0" y="103"/>
                  </a:moveTo>
                  <a:lnTo>
                    <a:pt x="0" y="0"/>
                  </a:lnTo>
                  <a:lnTo>
                    <a:pt x="62" y="0"/>
                  </a:lnTo>
                  <a:lnTo>
                    <a:pt x="62" y="19"/>
                  </a:lnTo>
                  <a:lnTo>
                    <a:pt x="22" y="19"/>
                  </a:lnTo>
                  <a:lnTo>
                    <a:pt x="22" y="43"/>
                  </a:lnTo>
                  <a:lnTo>
                    <a:pt x="57" y="43"/>
                  </a:lnTo>
                  <a:lnTo>
                    <a:pt x="57" y="61"/>
                  </a:lnTo>
                  <a:lnTo>
                    <a:pt x="22" y="61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5" name="Freeform 62"/>
            <p:cNvSpPr>
              <a:spLocks noEditPoints="1"/>
            </p:cNvSpPr>
            <p:nvPr userDrawn="1"/>
          </p:nvSpPr>
          <p:spPr bwMode="black">
            <a:xfrm>
              <a:off x="4081463" y="5788025"/>
              <a:ext cx="138113" cy="171450"/>
            </a:xfrm>
            <a:custGeom>
              <a:avLst/>
              <a:gdLst>
                <a:gd name="T0" fmla="*/ 54 w 107"/>
                <a:gd name="T1" fmla="*/ 0 h 132"/>
                <a:gd name="T2" fmla="*/ 90 w 107"/>
                <a:gd name="T3" fmla="*/ 17 h 132"/>
                <a:gd name="T4" fmla="*/ 107 w 107"/>
                <a:gd name="T5" fmla="*/ 66 h 132"/>
                <a:gd name="T6" fmla="*/ 94 w 107"/>
                <a:gd name="T7" fmla="*/ 111 h 132"/>
                <a:gd name="T8" fmla="*/ 76 w 107"/>
                <a:gd name="T9" fmla="*/ 127 h 132"/>
                <a:gd name="T10" fmla="*/ 53 w 107"/>
                <a:gd name="T11" fmla="*/ 132 h 132"/>
                <a:gd name="T12" fmla="*/ 12 w 107"/>
                <a:gd name="T13" fmla="*/ 110 h 132"/>
                <a:gd name="T14" fmla="*/ 0 w 107"/>
                <a:gd name="T15" fmla="*/ 66 h 132"/>
                <a:gd name="T16" fmla="*/ 15 w 107"/>
                <a:gd name="T17" fmla="*/ 17 h 132"/>
                <a:gd name="T18" fmla="*/ 54 w 107"/>
                <a:gd name="T19" fmla="*/ 0 h 132"/>
                <a:gd name="T20" fmla="*/ 53 w 107"/>
                <a:gd name="T21" fmla="*/ 23 h 132"/>
                <a:gd name="T22" fmla="*/ 34 w 107"/>
                <a:gd name="T23" fmla="*/ 35 h 132"/>
                <a:gd name="T24" fmla="*/ 27 w 107"/>
                <a:gd name="T25" fmla="*/ 66 h 132"/>
                <a:gd name="T26" fmla="*/ 34 w 107"/>
                <a:gd name="T27" fmla="*/ 97 h 132"/>
                <a:gd name="T28" fmla="*/ 44 w 107"/>
                <a:gd name="T29" fmla="*/ 106 h 132"/>
                <a:gd name="T30" fmla="*/ 53 w 107"/>
                <a:gd name="T31" fmla="*/ 109 h 132"/>
                <a:gd name="T32" fmla="*/ 67 w 107"/>
                <a:gd name="T33" fmla="*/ 104 h 132"/>
                <a:gd name="T34" fmla="*/ 77 w 107"/>
                <a:gd name="T35" fmla="*/ 87 h 132"/>
                <a:gd name="T36" fmla="*/ 80 w 107"/>
                <a:gd name="T37" fmla="*/ 66 h 132"/>
                <a:gd name="T38" fmla="*/ 73 w 107"/>
                <a:gd name="T39" fmla="*/ 35 h 132"/>
                <a:gd name="T40" fmla="*/ 53 w 107"/>
                <a:gd name="T41" fmla="*/ 2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132">
                  <a:moveTo>
                    <a:pt x="54" y="0"/>
                  </a:moveTo>
                  <a:cubicBezTo>
                    <a:pt x="69" y="0"/>
                    <a:pt x="81" y="6"/>
                    <a:pt x="90" y="17"/>
                  </a:cubicBezTo>
                  <a:cubicBezTo>
                    <a:pt x="101" y="29"/>
                    <a:pt x="107" y="45"/>
                    <a:pt x="107" y="66"/>
                  </a:cubicBezTo>
                  <a:cubicBezTo>
                    <a:pt x="107" y="84"/>
                    <a:pt x="103" y="99"/>
                    <a:pt x="94" y="111"/>
                  </a:cubicBezTo>
                  <a:cubicBezTo>
                    <a:pt x="89" y="118"/>
                    <a:pt x="83" y="123"/>
                    <a:pt x="76" y="127"/>
                  </a:cubicBezTo>
                  <a:cubicBezTo>
                    <a:pt x="69" y="130"/>
                    <a:pt x="62" y="132"/>
                    <a:pt x="53" y="132"/>
                  </a:cubicBezTo>
                  <a:cubicBezTo>
                    <a:pt x="36" y="132"/>
                    <a:pt x="22" y="125"/>
                    <a:pt x="12" y="110"/>
                  </a:cubicBezTo>
                  <a:cubicBezTo>
                    <a:pt x="4" y="99"/>
                    <a:pt x="0" y="84"/>
                    <a:pt x="0" y="66"/>
                  </a:cubicBezTo>
                  <a:cubicBezTo>
                    <a:pt x="0" y="46"/>
                    <a:pt x="5" y="29"/>
                    <a:pt x="15" y="17"/>
                  </a:cubicBezTo>
                  <a:cubicBezTo>
                    <a:pt x="25" y="6"/>
                    <a:pt x="38" y="0"/>
                    <a:pt x="54" y="0"/>
                  </a:cubicBezTo>
                  <a:close/>
                  <a:moveTo>
                    <a:pt x="53" y="23"/>
                  </a:moveTo>
                  <a:cubicBezTo>
                    <a:pt x="45" y="23"/>
                    <a:pt x="38" y="27"/>
                    <a:pt x="34" y="35"/>
                  </a:cubicBezTo>
                  <a:cubicBezTo>
                    <a:pt x="29" y="44"/>
                    <a:pt x="27" y="54"/>
                    <a:pt x="27" y="66"/>
                  </a:cubicBezTo>
                  <a:cubicBezTo>
                    <a:pt x="27" y="78"/>
                    <a:pt x="29" y="89"/>
                    <a:pt x="34" y="97"/>
                  </a:cubicBezTo>
                  <a:cubicBezTo>
                    <a:pt x="36" y="101"/>
                    <a:pt x="39" y="104"/>
                    <a:pt x="44" y="106"/>
                  </a:cubicBezTo>
                  <a:cubicBezTo>
                    <a:pt x="47" y="108"/>
                    <a:pt x="50" y="109"/>
                    <a:pt x="53" y="109"/>
                  </a:cubicBezTo>
                  <a:cubicBezTo>
                    <a:pt x="59" y="109"/>
                    <a:pt x="63" y="107"/>
                    <a:pt x="67" y="104"/>
                  </a:cubicBezTo>
                  <a:cubicBezTo>
                    <a:pt x="71" y="100"/>
                    <a:pt x="75" y="94"/>
                    <a:pt x="77" y="87"/>
                  </a:cubicBezTo>
                  <a:cubicBezTo>
                    <a:pt x="79" y="80"/>
                    <a:pt x="80" y="73"/>
                    <a:pt x="80" y="66"/>
                  </a:cubicBezTo>
                  <a:cubicBezTo>
                    <a:pt x="80" y="54"/>
                    <a:pt x="77" y="43"/>
                    <a:pt x="73" y="35"/>
                  </a:cubicBezTo>
                  <a:cubicBezTo>
                    <a:pt x="68" y="27"/>
                    <a:pt x="61" y="23"/>
                    <a:pt x="5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6" name="Freeform 63"/>
            <p:cNvSpPr>
              <a:spLocks noEditPoints="1"/>
            </p:cNvSpPr>
            <p:nvPr userDrawn="1"/>
          </p:nvSpPr>
          <p:spPr bwMode="black">
            <a:xfrm>
              <a:off x="4244976" y="5791200"/>
              <a:ext cx="122238" cy="163513"/>
            </a:xfrm>
            <a:custGeom>
              <a:avLst/>
              <a:gdLst>
                <a:gd name="T0" fmla="*/ 0 w 94"/>
                <a:gd name="T1" fmla="*/ 126 h 126"/>
                <a:gd name="T2" fmla="*/ 0 w 94"/>
                <a:gd name="T3" fmla="*/ 0 h 126"/>
                <a:gd name="T4" fmla="*/ 49 w 94"/>
                <a:gd name="T5" fmla="*/ 0 h 126"/>
                <a:gd name="T6" fmla="*/ 78 w 94"/>
                <a:gd name="T7" fmla="*/ 9 h 126"/>
                <a:gd name="T8" fmla="*/ 90 w 94"/>
                <a:gd name="T9" fmla="*/ 35 h 126"/>
                <a:gd name="T10" fmla="*/ 81 w 94"/>
                <a:gd name="T11" fmla="*/ 59 h 126"/>
                <a:gd name="T12" fmla="*/ 72 w 94"/>
                <a:gd name="T13" fmla="*/ 66 h 126"/>
                <a:gd name="T14" fmla="*/ 84 w 94"/>
                <a:gd name="T15" fmla="*/ 76 h 126"/>
                <a:gd name="T16" fmla="*/ 88 w 94"/>
                <a:gd name="T17" fmla="*/ 89 h 126"/>
                <a:gd name="T18" fmla="*/ 89 w 94"/>
                <a:gd name="T19" fmla="*/ 108 h 126"/>
                <a:gd name="T20" fmla="*/ 91 w 94"/>
                <a:gd name="T21" fmla="*/ 121 h 126"/>
                <a:gd name="T22" fmla="*/ 94 w 94"/>
                <a:gd name="T23" fmla="*/ 126 h 126"/>
                <a:gd name="T24" fmla="*/ 66 w 94"/>
                <a:gd name="T25" fmla="*/ 126 h 126"/>
                <a:gd name="T26" fmla="*/ 64 w 94"/>
                <a:gd name="T27" fmla="*/ 119 h 126"/>
                <a:gd name="T28" fmla="*/ 63 w 94"/>
                <a:gd name="T29" fmla="*/ 102 h 126"/>
                <a:gd name="T30" fmla="*/ 59 w 94"/>
                <a:gd name="T31" fmla="*/ 85 h 126"/>
                <a:gd name="T32" fmla="*/ 51 w 94"/>
                <a:gd name="T33" fmla="*/ 77 h 126"/>
                <a:gd name="T34" fmla="*/ 43 w 94"/>
                <a:gd name="T35" fmla="*/ 76 h 126"/>
                <a:gd name="T36" fmla="*/ 27 w 94"/>
                <a:gd name="T37" fmla="*/ 76 h 126"/>
                <a:gd name="T38" fmla="*/ 27 w 94"/>
                <a:gd name="T39" fmla="*/ 126 h 126"/>
                <a:gd name="T40" fmla="*/ 0 w 94"/>
                <a:gd name="T41" fmla="*/ 126 h 126"/>
                <a:gd name="T42" fmla="*/ 27 w 94"/>
                <a:gd name="T43" fmla="*/ 56 h 126"/>
                <a:gd name="T44" fmla="*/ 42 w 94"/>
                <a:gd name="T45" fmla="*/ 56 h 126"/>
                <a:gd name="T46" fmla="*/ 59 w 94"/>
                <a:gd name="T47" fmla="*/ 51 h 126"/>
                <a:gd name="T48" fmla="*/ 63 w 94"/>
                <a:gd name="T49" fmla="*/ 38 h 126"/>
                <a:gd name="T50" fmla="*/ 56 w 94"/>
                <a:gd name="T51" fmla="*/ 24 h 126"/>
                <a:gd name="T52" fmla="*/ 43 w 94"/>
                <a:gd name="T53" fmla="*/ 22 h 126"/>
                <a:gd name="T54" fmla="*/ 27 w 94"/>
                <a:gd name="T55" fmla="*/ 22 h 126"/>
                <a:gd name="T56" fmla="*/ 27 w 94"/>
                <a:gd name="T57" fmla="*/ 5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" h="126">
                  <a:moveTo>
                    <a:pt x="0" y="12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1" y="0"/>
                    <a:pt x="71" y="3"/>
                    <a:pt x="78" y="9"/>
                  </a:cubicBezTo>
                  <a:cubicBezTo>
                    <a:pt x="86" y="15"/>
                    <a:pt x="90" y="24"/>
                    <a:pt x="90" y="35"/>
                  </a:cubicBezTo>
                  <a:cubicBezTo>
                    <a:pt x="90" y="45"/>
                    <a:pt x="87" y="53"/>
                    <a:pt x="81" y="59"/>
                  </a:cubicBezTo>
                  <a:cubicBezTo>
                    <a:pt x="79" y="62"/>
                    <a:pt x="76" y="64"/>
                    <a:pt x="72" y="66"/>
                  </a:cubicBezTo>
                  <a:cubicBezTo>
                    <a:pt x="77" y="68"/>
                    <a:pt x="81" y="71"/>
                    <a:pt x="84" y="76"/>
                  </a:cubicBezTo>
                  <a:cubicBezTo>
                    <a:pt x="85" y="79"/>
                    <a:pt x="87" y="83"/>
                    <a:pt x="88" y="89"/>
                  </a:cubicBezTo>
                  <a:cubicBezTo>
                    <a:pt x="88" y="91"/>
                    <a:pt x="88" y="97"/>
                    <a:pt x="89" y="108"/>
                  </a:cubicBezTo>
                  <a:cubicBezTo>
                    <a:pt x="90" y="115"/>
                    <a:pt x="90" y="119"/>
                    <a:pt x="91" y="121"/>
                  </a:cubicBezTo>
                  <a:cubicBezTo>
                    <a:pt x="92" y="122"/>
                    <a:pt x="92" y="124"/>
                    <a:pt x="94" y="126"/>
                  </a:cubicBezTo>
                  <a:cubicBezTo>
                    <a:pt x="66" y="126"/>
                    <a:pt x="66" y="126"/>
                    <a:pt x="66" y="126"/>
                  </a:cubicBezTo>
                  <a:cubicBezTo>
                    <a:pt x="65" y="124"/>
                    <a:pt x="64" y="121"/>
                    <a:pt x="64" y="119"/>
                  </a:cubicBezTo>
                  <a:cubicBezTo>
                    <a:pt x="64" y="117"/>
                    <a:pt x="63" y="112"/>
                    <a:pt x="63" y="102"/>
                  </a:cubicBezTo>
                  <a:cubicBezTo>
                    <a:pt x="62" y="94"/>
                    <a:pt x="61" y="88"/>
                    <a:pt x="59" y="85"/>
                  </a:cubicBezTo>
                  <a:cubicBezTo>
                    <a:pt x="57" y="81"/>
                    <a:pt x="55" y="78"/>
                    <a:pt x="51" y="77"/>
                  </a:cubicBezTo>
                  <a:cubicBezTo>
                    <a:pt x="49" y="77"/>
                    <a:pt x="46" y="76"/>
                    <a:pt x="43" y="76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7" y="126"/>
                    <a:pt x="27" y="126"/>
                    <a:pt x="27" y="126"/>
                  </a:cubicBezTo>
                  <a:lnTo>
                    <a:pt x="0" y="126"/>
                  </a:lnTo>
                  <a:close/>
                  <a:moveTo>
                    <a:pt x="27" y="56"/>
                  </a:moveTo>
                  <a:cubicBezTo>
                    <a:pt x="42" y="56"/>
                    <a:pt x="42" y="56"/>
                    <a:pt x="42" y="56"/>
                  </a:cubicBezTo>
                  <a:cubicBezTo>
                    <a:pt x="50" y="56"/>
                    <a:pt x="56" y="54"/>
                    <a:pt x="59" y="51"/>
                  </a:cubicBezTo>
                  <a:cubicBezTo>
                    <a:pt x="61" y="48"/>
                    <a:pt x="63" y="44"/>
                    <a:pt x="63" y="38"/>
                  </a:cubicBezTo>
                  <a:cubicBezTo>
                    <a:pt x="63" y="32"/>
                    <a:pt x="61" y="27"/>
                    <a:pt x="56" y="24"/>
                  </a:cubicBezTo>
                  <a:cubicBezTo>
                    <a:pt x="54" y="23"/>
                    <a:pt x="49" y="22"/>
                    <a:pt x="43" y="22"/>
                  </a:cubicBezTo>
                  <a:cubicBezTo>
                    <a:pt x="27" y="22"/>
                    <a:pt x="27" y="22"/>
                    <a:pt x="27" y="22"/>
                  </a:cubicBezTo>
                  <a:lnTo>
                    <a:pt x="27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7" name="Freeform 64"/>
            <p:cNvSpPr>
              <a:spLocks/>
            </p:cNvSpPr>
            <p:nvPr userDrawn="1"/>
          </p:nvSpPr>
          <p:spPr bwMode="black">
            <a:xfrm>
              <a:off x="4445001" y="5788025"/>
              <a:ext cx="114300" cy="171450"/>
            </a:xfrm>
            <a:custGeom>
              <a:avLst/>
              <a:gdLst>
                <a:gd name="T0" fmla="*/ 0 w 88"/>
                <a:gd name="T1" fmla="*/ 92 h 132"/>
                <a:gd name="T2" fmla="*/ 27 w 88"/>
                <a:gd name="T3" fmla="*/ 92 h 132"/>
                <a:gd name="T4" fmla="*/ 31 w 88"/>
                <a:gd name="T5" fmla="*/ 103 h 132"/>
                <a:gd name="T6" fmla="*/ 44 w 88"/>
                <a:gd name="T7" fmla="*/ 110 h 132"/>
                <a:gd name="T8" fmla="*/ 57 w 88"/>
                <a:gd name="T9" fmla="*/ 105 h 132"/>
                <a:gd name="T10" fmla="*/ 61 w 88"/>
                <a:gd name="T11" fmla="*/ 95 h 132"/>
                <a:gd name="T12" fmla="*/ 54 w 88"/>
                <a:gd name="T13" fmla="*/ 82 h 132"/>
                <a:gd name="T14" fmla="*/ 47 w 88"/>
                <a:gd name="T15" fmla="*/ 78 h 132"/>
                <a:gd name="T16" fmla="*/ 38 w 88"/>
                <a:gd name="T17" fmla="*/ 75 h 132"/>
                <a:gd name="T18" fmla="*/ 15 w 88"/>
                <a:gd name="T19" fmla="*/ 64 h 132"/>
                <a:gd name="T20" fmla="*/ 2 w 88"/>
                <a:gd name="T21" fmla="*/ 35 h 132"/>
                <a:gd name="T22" fmla="*/ 11 w 88"/>
                <a:gd name="T23" fmla="*/ 11 h 132"/>
                <a:gd name="T24" fmla="*/ 41 w 88"/>
                <a:gd name="T25" fmla="*/ 0 h 132"/>
                <a:gd name="T26" fmla="*/ 76 w 88"/>
                <a:gd name="T27" fmla="*/ 16 h 132"/>
                <a:gd name="T28" fmla="*/ 83 w 88"/>
                <a:gd name="T29" fmla="*/ 36 h 132"/>
                <a:gd name="T30" fmla="*/ 57 w 88"/>
                <a:gd name="T31" fmla="*/ 36 h 132"/>
                <a:gd name="T32" fmla="*/ 52 w 88"/>
                <a:gd name="T33" fmla="*/ 26 h 132"/>
                <a:gd name="T34" fmla="*/ 41 w 88"/>
                <a:gd name="T35" fmla="*/ 22 h 132"/>
                <a:gd name="T36" fmla="*/ 31 w 88"/>
                <a:gd name="T37" fmla="*/ 25 h 132"/>
                <a:gd name="T38" fmla="*/ 27 w 88"/>
                <a:gd name="T39" fmla="*/ 35 h 132"/>
                <a:gd name="T40" fmla="*/ 33 w 88"/>
                <a:gd name="T41" fmla="*/ 46 h 132"/>
                <a:gd name="T42" fmla="*/ 51 w 88"/>
                <a:gd name="T43" fmla="*/ 54 h 132"/>
                <a:gd name="T44" fmla="*/ 76 w 88"/>
                <a:gd name="T45" fmla="*/ 66 h 132"/>
                <a:gd name="T46" fmla="*/ 88 w 88"/>
                <a:gd name="T47" fmla="*/ 93 h 132"/>
                <a:gd name="T48" fmla="*/ 77 w 88"/>
                <a:gd name="T49" fmla="*/ 121 h 132"/>
                <a:gd name="T50" fmla="*/ 44 w 88"/>
                <a:gd name="T51" fmla="*/ 132 h 132"/>
                <a:gd name="T52" fmla="*/ 8 w 88"/>
                <a:gd name="T53" fmla="*/ 114 h 132"/>
                <a:gd name="T54" fmla="*/ 0 w 88"/>
                <a:gd name="T55" fmla="*/ 9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" h="132">
                  <a:moveTo>
                    <a:pt x="0" y="92"/>
                  </a:moveTo>
                  <a:cubicBezTo>
                    <a:pt x="27" y="92"/>
                    <a:pt x="27" y="92"/>
                    <a:pt x="27" y="92"/>
                  </a:cubicBezTo>
                  <a:cubicBezTo>
                    <a:pt x="28" y="97"/>
                    <a:pt x="29" y="101"/>
                    <a:pt x="31" y="103"/>
                  </a:cubicBezTo>
                  <a:cubicBezTo>
                    <a:pt x="34" y="108"/>
                    <a:pt x="38" y="110"/>
                    <a:pt x="44" y="110"/>
                  </a:cubicBezTo>
                  <a:cubicBezTo>
                    <a:pt x="50" y="110"/>
                    <a:pt x="54" y="109"/>
                    <a:pt x="57" y="105"/>
                  </a:cubicBezTo>
                  <a:cubicBezTo>
                    <a:pt x="59" y="103"/>
                    <a:pt x="61" y="99"/>
                    <a:pt x="61" y="95"/>
                  </a:cubicBezTo>
                  <a:cubicBezTo>
                    <a:pt x="61" y="90"/>
                    <a:pt x="59" y="86"/>
                    <a:pt x="54" y="82"/>
                  </a:cubicBezTo>
                  <a:cubicBezTo>
                    <a:pt x="53" y="81"/>
                    <a:pt x="50" y="79"/>
                    <a:pt x="47" y="78"/>
                  </a:cubicBezTo>
                  <a:cubicBezTo>
                    <a:pt x="46" y="78"/>
                    <a:pt x="43" y="77"/>
                    <a:pt x="38" y="75"/>
                  </a:cubicBezTo>
                  <a:cubicBezTo>
                    <a:pt x="27" y="71"/>
                    <a:pt x="20" y="67"/>
                    <a:pt x="15" y="64"/>
                  </a:cubicBezTo>
                  <a:cubicBezTo>
                    <a:pt x="6" y="57"/>
                    <a:pt x="2" y="47"/>
                    <a:pt x="2" y="35"/>
                  </a:cubicBezTo>
                  <a:cubicBezTo>
                    <a:pt x="2" y="25"/>
                    <a:pt x="5" y="17"/>
                    <a:pt x="11" y="11"/>
                  </a:cubicBezTo>
                  <a:cubicBezTo>
                    <a:pt x="18" y="4"/>
                    <a:pt x="28" y="0"/>
                    <a:pt x="41" y="0"/>
                  </a:cubicBezTo>
                  <a:cubicBezTo>
                    <a:pt x="56" y="0"/>
                    <a:pt x="68" y="6"/>
                    <a:pt x="76" y="16"/>
                  </a:cubicBezTo>
                  <a:cubicBezTo>
                    <a:pt x="80" y="22"/>
                    <a:pt x="82" y="28"/>
                    <a:pt x="83" y="36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6" y="32"/>
                    <a:pt x="55" y="28"/>
                    <a:pt x="52" y="26"/>
                  </a:cubicBezTo>
                  <a:cubicBezTo>
                    <a:pt x="50" y="23"/>
                    <a:pt x="46" y="22"/>
                    <a:pt x="41" y="22"/>
                  </a:cubicBezTo>
                  <a:cubicBezTo>
                    <a:pt x="36" y="22"/>
                    <a:pt x="33" y="23"/>
                    <a:pt x="31" y="25"/>
                  </a:cubicBezTo>
                  <a:cubicBezTo>
                    <a:pt x="28" y="27"/>
                    <a:pt x="27" y="30"/>
                    <a:pt x="27" y="35"/>
                  </a:cubicBezTo>
                  <a:cubicBezTo>
                    <a:pt x="27" y="39"/>
                    <a:pt x="29" y="43"/>
                    <a:pt x="33" y="46"/>
                  </a:cubicBezTo>
                  <a:cubicBezTo>
                    <a:pt x="36" y="48"/>
                    <a:pt x="42" y="51"/>
                    <a:pt x="51" y="54"/>
                  </a:cubicBezTo>
                  <a:cubicBezTo>
                    <a:pt x="62" y="57"/>
                    <a:pt x="70" y="61"/>
                    <a:pt x="76" y="66"/>
                  </a:cubicBezTo>
                  <a:cubicBezTo>
                    <a:pt x="84" y="73"/>
                    <a:pt x="88" y="82"/>
                    <a:pt x="88" y="93"/>
                  </a:cubicBezTo>
                  <a:cubicBezTo>
                    <a:pt x="88" y="104"/>
                    <a:pt x="84" y="114"/>
                    <a:pt x="77" y="121"/>
                  </a:cubicBezTo>
                  <a:cubicBezTo>
                    <a:pt x="68" y="128"/>
                    <a:pt x="58" y="132"/>
                    <a:pt x="44" y="132"/>
                  </a:cubicBezTo>
                  <a:cubicBezTo>
                    <a:pt x="28" y="132"/>
                    <a:pt x="16" y="126"/>
                    <a:pt x="8" y="114"/>
                  </a:cubicBezTo>
                  <a:cubicBezTo>
                    <a:pt x="4" y="107"/>
                    <a:pt x="1" y="100"/>
                    <a:pt x="0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8" name="Freeform 65"/>
            <p:cNvSpPr>
              <a:spLocks/>
            </p:cNvSpPr>
            <p:nvPr userDrawn="1"/>
          </p:nvSpPr>
          <p:spPr bwMode="black">
            <a:xfrm>
              <a:off x="4583113" y="5791200"/>
              <a:ext cx="122238" cy="163513"/>
            </a:xfrm>
            <a:custGeom>
              <a:avLst/>
              <a:gdLst>
                <a:gd name="T0" fmla="*/ 0 w 77"/>
                <a:gd name="T1" fmla="*/ 103 h 103"/>
                <a:gd name="T2" fmla="*/ 0 w 77"/>
                <a:gd name="T3" fmla="*/ 0 h 103"/>
                <a:gd name="T4" fmla="*/ 22 w 77"/>
                <a:gd name="T5" fmla="*/ 0 h 103"/>
                <a:gd name="T6" fmla="*/ 22 w 77"/>
                <a:gd name="T7" fmla="*/ 39 h 103"/>
                <a:gd name="T8" fmla="*/ 55 w 77"/>
                <a:gd name="T9" fmla="*/ 39 h 103"/>
                <a:gd name="T10" fmla="*/ 55 w 77"/>
                <a:gd name="T11" fmla="*/ 0 h 103"/>
                <a:gd name="T12" fmla="*/ 77 w 77"/>
                <a:gd name="T13" fmla="*/ 0 h 103"/>
                <a:gd name="T14" fmla="*/ 77 w 77"/>
                <a:gd name="T15" fmla="*/ 103 h 103"/>
                <a:gd name="T16" fmla="*/ 55 w 77"/>
                <a:gd name="T17" fmla="*/ 103 h 103"/>
                <a:gd name="T18" fmla="*/ 55 w 77"/>
                <a:gd name="T19" fmla="*/ 58 h 103"/>
                <a:gd name="T20" fmla="*/ 22 w 77"/>
                <a:gd name="T21" fmla="*/ 58 h 103"/>
                <a:gd name="T22" fmla="*/ 22 w 77"/>
                <a:gd name="T23" fmla="*/ 103 h 103"/>
                <a:gd name="T24" fmla="*/ 0 w 77"/>
                <a:gd name="T2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103">
                  <a:moveTo>
                    <a:pt x="0" y="103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39"/>
                  </a:lnTo>
                  <a:lnTo>
                    <a:pt x="55" y="39"/>
                  </a:lnTo>
                  <a:lnTo>
                    <a:pt x="55" y="0"/>
                  </a:lnTo>
                  <a:lnTo>
                    <a:pt x="77" y="0"/>
                  </a:lnTo>
                  <a:lnTo>
                    <a:pt x="77" y="103"/>
                  </a:lnTo>
                  <a:lnTo>
                    <a:pt x="55" y="103"/>
                  </a:lnTo>
                  <a:lnTo>
                    <a:pt x="55" y="58"/>
                  </a:lnTo>
                  <a:lnTo>
                    <a:pt x="22" y="58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9" name="Freeform 66"/>
            <p:cNvSpPr>
              <a:spLocks noEditPoints="1"/>
            </p:cNvSpPr>
            <p:nvPr userDrawn="1"/>
          </p:nvSpPr>
          <p:spPr bwMode="black">
            <a:xfrm>
              <a:off x="4722813" y="5791200"/>
              <a:ext cx="139700" cy="163513"/>
            </a:xfrm>
            <a:custGeom>
              <a:avLst/>
              <a:gdLst>
                <a:gd name="T0" fmla="*/ 33 w 88"/>
                <a:gd name="T1" fmla="*/ 0 h 103"/>
                <a:gd name="T2" fmla="*/ 55 w 88"/>
                <a:gd name="T3" fmla="*/ 0 h 103"/>
                <a:gd name="T4" fmla="*/ 88 w 88"/>
                <a:gd name="T5" fmla="*/ 103 h 103"/>
                <a:gd name="T6" fmla="*/ 65 w 88"/>
                <a:gd name="T7" fmla="*/ 103 h 103"/>
                <a:gd name="T8" fmla="*/ 58 w 88"/>
                <a:gd name="T9" fmla="*/ 80 h 103"/>
                <a:gd name="T10" fmla="*/ 29 w 88"/>
                <a:gd name="T11" fmla="*/ 80 h 103"/>
                <a:gd name="T12" fmla="*/ 23 w 88"/>
                <a:gd name="T13" fmla="*/ 103 h 103"/>
                <a:gd name="T14" fmla="*/ 0 w 88"/>
                <a:gd name="T15" fmla="*/ 103 h 103"/>
                <a:gd name="T16" fmla="*/ 33 w 88"/>
                <a:gd name="T17" fmla="*/ 0 h 103"/>
                <a:gd name="T18" fmla="*/ 34 w 88"/>
                <a:gd name="T19" fmla="*/ 63 h 103"/>
                <a:gd name="T20" fmla="*/ 54 w 88"/>
                <a:gd name="T21" fmla="*/ 63 h 103"/>
                <a:gd name="T22" fmla="*/ 43 w 88"/>
                <a:gd name="T23" fmla="*/ 28 h 103"/>
                <a:gd name="T24" fmla="*/ 34 w 88"/>
                <a:gd name="T25" fmla="*/ 6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03">
                  <a:moveTo>
                    <a:pt x="33" y="0"/>
                  </a:moveTo>
                  <a:lnTo>
                    <a:pt x="55" y="0"/>
                  </a:lnTo>
                  <a:lnTo>
                    <a:pt x="88" y="103"/>
                  </a:lnTo>
                  <a:lnTo>
                    <a:pt x="65" y="103"/>
                  </a:lnTo>
                  <a:lnTo>
                    <a:pt x="58" y="80"/>
                  </a:lnTo>
                  <a:lnTo>
                    <a:pt x="29" y="80"/>
                  </a:lnTo>
                  <a:lnTo>
                    <a:pt x="23" y="103"/>
                  </a:lnTo>
                  <a:lnTo>
                    <a:pt x="0" y="103"/>
                  </a:lnTo>
                  <a:lnTo>
                    <a:pt x="33" y="0"/>
                  </a:lnTo>
                  <a:close/>
                  <a:moveTo>
                    <a:pt x="34" y="63"/>
                  </a:moveTo>
                  <a:lnTo>
                    <a:pt x="54" y="63"/>
                  </a:lnTo>
                  <a:lnTo>
                    <a:pt x="43" y="28"/>
                  </a:lnTo>
                  <a:lnTo>
                    <a:pt x="34" y="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50" name="Freeform 67"/>
            <p:cNvSpPr>
              <a:spLocks noEditPoints="1"/>
            </p:cNvSpPr>
            <p:nvPr userDrawn="1"/>
          </p:nvSpPr>
          <p:spPr bwMode="black">
            <a:xfrm>
              <a:off x="4879976" y="5791200"/>
              <a:ext cx="120650" cy="163513"/>
            </a:xfrm>
            <a:custGeom>
              <a:avLst/>
              <a:gdLst>
                <a:gd name="T0" fmla="*/ 0 w 93"/>
                <a:gd name="T1" fmla="*/ 126 h 126"/>
                <a:gd name="T2" fmla="*/ 0 w 93"/>
                <a:gd name="T3" fmla="*/ 0 h 126"/>
                <a:gd name="T4" fmla="*/ 48 w 93"/>
                <a:gd name="T5" fmla="*/ 0 h 126"/>
                <a:gd name="T6" fmla="*/ 77 w 93"/>
                <a:gd name="T7" fmla="*/ 9 h 126"/>
                <a:gd name="T8" fmla="*/ 89 w 93"/>
                <a:gd name="T9" fmla="*/ 35 h 126"/>
                <a:gd name="T10" fmla="*/ 81 w 93"/>
                <a:gd name="T11" fmla="*/ 59 h 126"/>
                <a:gd name="T12" fmla="*/ 71 w 93"/>
                <a:gd name="T13" fmla="*/ 66 h 126"/>
                <a:gd name="T14" fmla="*/ 83 w 93"/>
                <a:gd name="T15" fmla="*/ 76 h 126"/>
                <a:gd name="T16" fmla="*/ 87 w 93"/>
                <a:gd name="T17" fmla="*/ 89 h 126"/>
                <a:gd name="T18" fmla="*/ 89 w 93"/>
                <a:gd name="T19" fmla="*/ 108 h 126"/>
                <a:gd name="T20" fmla="*/ 91 w 93"/>
                <a:gd name="T21" fmla="*/ 121 h 126"/>
                <a:gd name="T22" fmla="*/ 93 w 93"/>
                <a:gd name="T23" fmla="*/ 126 h 126"/>
                <a:gd name="T24" fmla="*/ 65 w 93"/>
                <a:gd name="T25" fmla="*/ 126 h 126"/>
                <a:gd name="T26" fmla="*/ 63 w 93"/>
                <a:gd name="T27" fmla="*/ 119 h 126"/>
                <a:gd name="T28" fmla="*/ 62 w 93"/>
                <a:gd name="T29" fmla="*/ 102 h 126"/>
                <a:gd name="T30" fmla="*/ 59 w 93"/>
                <a:gd name="T31" fmla="*/ 85 h 126"/>
                <a:gd name="T32" fmla="*/ 50 w 93"/>
                <a:gd name="T33" fmla="*/ 77 h 126"/>
                <a:gd name="T34" fmla="*/ 42 w 93"/>
                <a:gd name="T35" fmla="*/ 76 h 126"/>
                <a:gd name="T36" fmla="*/ 27 w 93"/>
                <a:gd name="T37" fmla="*/ 76 h 126"/>
                <a:gd name="T38" fmla="*/ 27 w 93"/>
                <a:gd name="T39" fmla="*/ 126 h 126"/>
                <a:gd name="T40" fmla="*/ 0 w 93"/>
                <a:gd name="T41" fmla="*/ 126 h 126"/>
                <a:gd name="T42" fmla="*/ 27 w 93"/>
                <a:gd name="T43" fmla="*/ 56 h 126"/>
                <a:gd name="T44" fmla="*/ 41 w 93"/>
                <a:gd name="T45" fmla="*/ 56 h 126"/>
                <a:gd name="T46" fmla="*/ 58 w 93"/>
                <a:gd name="T47" fmla="*/ 51 h 126"/>
                <a:gd name="T48" fmla="*/ 62 w 93"/>
                <a:gd name="T49" fmla="*/ 38 h 126"/>
                <a:gd name="T50" fmla="*/ 56 w 93"/>
                <a:gd name="T51" fmla="*/ 24 h 126"/>
                <a:gd name="T52" fmla="*/ 42 w 93"/>
                <a:gd name="T53" fmla="*/ 22 h 126"/>
                <a:gd name="T54" fmla="*/ 27 w 93"/>
                <a:gd name="T55" fmla="*/ 22 h 126"/>
                <a:gd name="T56" fmla="*/ 27 w 93"/>
                <a:gd name="T57" fmla="*/ 5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3" h="126">
                  <a:moveTo>
                    <a:pt x="0" y="12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1" y="0"/>
                    <a:pt x="70" y="3"/>
                    <a:pt x="77" y="9"/>
                  </a:cubicBezTo>
                  <a:cubicBezTo>
                    <a:pt x="85" y="15"/>
                    <a:pt x="89" y="24"/>
                    <a:pt x="89" y="35"/>
                  </a:cubicBezTo>
                  <a:cubicBezTo>
                    <a:pt x="89" y="45"/>
                    <a:pt x="86" y="53"/>
                    <a:pt x="81" y="59"/>
                  </a:cubicBezTo>
                  <a:cubicBezTo>
                    <a:pt x="78" y="62"/>
                    <a:pt x="75" y="64"/>
                    <a:pt x="71" y="66"/>
                  </a:cubicBezTo>
                  <a:cubicBezTo>
                    <a:pt x="76" y="68"/>
                    <a:pt x="80" y="71"/>
                    <a:pt x="83" y="76"/>
                  </a:cubicBezTo>
                  <a:cubicBezTo>
                    <a:pt x="85" y="79"/>
                    <a:pt x="86" y="83"/>
                    <a:pt x="87" y="89"/>
                  </a:cubicBezTo>
                  <a:cubicBezTo>
                    <a:pt x="87" y="91"/>
                    <a:pt x="88" y="97"/>
                    <a:pt x="89" y="108"/>
                  </a:cubicBezTo>
                  <a:cubicBezTo>
                    <a:pt x="89" y="115"/>
                    <a:pt x="90" y="119"/>
                    <a:pt x="91" y="121"/>
                  </a:cubicBezTo>
                  <a:cubicBezTo>
                    <a:pt x="91" y="122"/>
                    <a:pt x="92" y="124"/>
                    <a:pt x="93" y="126"/>
                  </a:cubicBezTo>
                  <a:cubicBezTo>
                    <a:pt x="65" y="126"/>
                    <a:pt x="65" y="126"/>
                    <a:pt x="65" y="126"/>
                  </a:cubicBezTo>
                  <a:cubicBezTo>
                    <a:pt x="64" y="124"/>
                    <a:pt x="64" y="121"/>
                    <a:pt x="63" y="119"/>
                  </a:cubicBezTo>
                  <a:cubicBezTo>
                    <a:pt x="63" y="117"/>
                    <a:pt x="63" y="112"/>
                    <a:pt x="62" y="102"/>
                  </a:cubicBezTo>
                  <a:cubicBezTo>
                    <a:pt x="61" y="94"/>
                    <a:pt x="60" y="88"/>
                    <a:pt x="59" y="85"/>
                  </a:cubicBezTo>
                  <a:cubicBezTo>
                    <a:pt x="57" y="81"/>
                    <a:pt x="54" y="78"/>
                    <a:pt x="50" y="77"/>
                  </a:cubicBezTo>
                  <a:cubicBezTo>
                    <a:pt x="48" y="77"/>
                    <a:pt x="46" y="76"/>
                    <a:pt x="42" y="76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7" y="126"/>
                    <a:pt x="27" y="126"/>
                    <a:pt x="27" y="126"/>
                  </a:cubicBezTo>
                  <a:lnTo>
                    <a:pt x="0" y="126"/>
                  </a:lnTo>
                  <a:close/>
                  <a:moveTo>
                    <a:pt x="27" y="56"/>
                  </a:moveTo>
                  <a:cubicBezTo>
                    <a:pt x="41" y="56"/>
                    <a:pt x="41" y="56"/>
                    <a:pt x="41" y="56"/>
                  </a:cubicBezTo>
                  <a:cubicBezTo>
                    <a:pt x="50" y="56"/>
                    <a:pt x="55" y="54"/>
                    <a:pt x="58" y="51"/>
                  </a:cubicBezTo>
                  <a:cubicBezTo>
                    <a:pt x="61" y="48"/>
                    <a:pt x="62" y="44"/>
                    <a:pt x="62" y="38"/>
                  </a:cubicBezTo>
                  <a:cubicBezTo>
                    <a:pt x="62" y="32"/>
                    <a:pt x="60" y="27"/>
                    <a:pt x="56" y="24"/>
                  </a:cubicBezTo>
                  <a:cubicBezTo>
                    <a:pt x="53" y="23"/>
                    <a:pt x="48" y="22"/>
                    <a:pt x="42" y="22"/>
                  </a:cubicBezTo>
                  <a:cubicBezTo>
                    <a:pt x="27" y="22"/>
                    <a:pt x="27" y="22"/>
                    <a:pt x="27" y="22"/>
                  </a:cubicBezTo>
                  <a:lnTo>
                    <a:pt x="27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51" name="Freeform 68"/>
            <p:cNvSpPr>
              <a:spLocks/>
            </p:cNvSpPr>
            <p:nvPr userDrawn="1"/>
          </p:nvSpPr>
          <p:spPr bwMode="black">
            <a:xfrm>
              <a:off x="5026026" y="5791200"/>
              <a:ext cx="34925" cy="163513"/>
            </a:xfrm>
            <a:custGeom>
              <a:avLst/>
              <a:gdLst>
                <a:gd name="T0" fmla="*/ 0 w 22"/>
                <a:gd name="T1" fmla="*/ 103 h 103"/>
                <a:gd name="T2" fmla="*/ 0 w 22"/>
                <a:gd name="T3" fmla="*/ 0 h 103"/>
                <a:gd name="T4" fmla="*/ 12 w 22"/>
                <a:gd name="T5" fmla="*/ 0 h 103"/>
                <a:gd name="T6" fmla="*/ 22 w 22"/>
                <a:gd name="T7" fmla="*/ 0 h 103"/>
                <a:gd name="T8" fmla="*/ 22 w 22"/>
                <a:gd name="T9" fmla="*/ 103 h 103"/>
                <a:gd name="T10" fmla="*/ 0 w 22"/>
                <a:gd name="T1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03">
                  <a:moveTo>
                    <a:pt x="0" y="103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2" y="0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52" name="Freeform 69"/>
            <p:cNvSpPr>
              <a:spLocks/>
            </p:cNvSpPr>
            <p:nvPr userDrawn="1"/>
          </p:nvSpPr>
          <p:spPr bwMode="black">
            <a:xfrm>
              <a:off x="5092701" y="5791200"/>
              <a:ext cx="120650" cy="163513"/>
            </a:xfrm>
            <a:custGeom>
              <a:avLst/>
              <a:gdLst>
                <a:gd name="T0" fmla="*/ 0 w 76"/>
                <a:gd name="T1" fmla="*/ 103 h 103"/>
                <a:gd name="T2" fmla="*/ 0 w 76"/>
                <a:gd name="T3" fmla="*/ 0 h 103"/>
                <a:gd name="T4" fmla="*/ 22 w 76"/>
                <a:gd name="T5" fmla="*/ 0 h 103"/>
                <a:gd name="T6" fmla="*/ 55 w 76"/>
                <a:gd name="T7" fmla="*/ 66 h 103"/>
                <a:gd name="T8" fmla="*/ 55 w 76"/>
                <a:gd name="T9" fmla="*/ 0 h 103"/>
                <a:gd name="T10" fmla="*/ 76 w 76"/>
                <a:gd name="T11" fmla="*/ 0 h 103"/>
                <a:gd name="T12" fmla="*/ 76 w 76"/>
                <a:gd name="T13" fmla="*/ 103 h 103"/>
                <a:gd name="T14" fmla="*/ 54 w 76"/>
                <a:gd name="T15" fmla="*/ 103 h 103"/>
                <a:gd name="T16" fmla="*/ 21 w 76"/>
                <a:gd name="T17" fmla="*/ 37 h 103"/>
                <a:gd name="T18" fmla="*/ 21 w 76"/>
                <a:gd name="T19" fmla="*/ 103 h 103"/>
                <a:gd name="T20" fmla="*/ 0 w 76"/>
                <a:gd name="T2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103">
                  <a:moveTo>
                    <a:pt x="0" y="103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5" y="66"/>
                  </a:lnTo>
                  <a:lnTo>
                    <a:pt x="55" y="0"/>
                  </a:lnTo>
                  <a:lnTo>
                    <a:pt x="76" y="0"/>
                  </a:lnTo>
                  <a:lnTo>
                    <a:pt x="76" y="103"/>
                  </a:lnTo>
                  <a:lnTo>
                    <a:pt x="54" y="103"/>
                  </a:lnTo>
                  <a:lnTo>
                    <a:pt x="21" y="37"/>
                  </a:lnTo>
                  <a:lnTo>
                    <a:pt x="21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53" name="Freeform 70"/>
            <p:cNvSpPr>
              <a:spLocks/>
            </p:cNvSpPr>
            <p:nvPr userDrawn="1"/>
          </p:nvSpPr>
          <p:spPr bwMode="black">
            <a:xfrm>
              <a:off x="5237163" y="5788025"/>
              <a:ext cx="133350" cy="171450"/>
            </a:xfrm>
            <a:custGeom>
              <a:avLst/>
              <a:gdLst>
                <a:gd name="T0" fmla="*/ 102 w 102"/>
                <a:gd name="T1" fmla="*/ 129 h 132"/>
                <a:gd name="T2" fmla="*/ 82 w 102"/>
                <a:gd name="T3" fmla="*/ 129 h 132"/>
                <a:gd name="T4" fmla="*/ 82 w 102"/>
                <a:gd name="T5" fmla="*/ 115 h 132"/>
                <a:gd name="T6" fmla="*/ 73 w 102"/>
                <a:gd name="T7" fmla="*/ 124 h 132"/>
                <a:gd name="T8" fmla="*/ 51 w 102"/>
                <a:gd name="T9" fmla="*/ 132 h 132"/>
                <a:gd name="T10" fmla="*/ 14 w 102"/>
                <a:gd name="T11" fmla="*/ 113 h 132"/>
                <a:gd name="T12" fmla="*/ 0 w 102"/>
                <a:gd name="T13" fmla="*/ 67 h 132"/>
                <a:gd name="T14" fmla="*/ 14 w 102"/>
                <a:gd name="T15" fmla="*/ 20 h 132"/>
                <a:gd name="T16" fmla="*/ 54 w 102"/>
                <a:gd name="T17" fmla="*/ 0 h 132"/>
                <a:gd name="T18" fmla="*/ 89 w 102"/>
                <a:gd name="T19" fmla="*/ 16 h 132"/>
                <a:gd name="T20" fmla="*/ 100 w 102"/>
                <a:gd name="T21" fmla="*/ 39 h 132"/>
                <a:gd name="T22" fmla="*/ 100 w 102"/>
                <a:gd name="T23" fmla="*/ 45 h 132"/>
                <a:gd name="T24" fmla="*/ 74 w 102"/>
                <a:gd name="T25" fmla="*/ 45 h 132"/>
                <a:gd name="T26" fmla="*/ 70 w 102"/>
                <a:gd name="T27" fmla="*/ 32 h 132"/>
                <a:gd name="T28" fmla="*/ 53 w 102"/>
                <a:gd name="T29" fmla="*/ 23 h 132"/>
                <a:gd name="T30" fmla="*/ 34 w 102"/>
                <a:gd name="T31" fmla="*/ 35 h 132"/>
                <a:gd name="T32" fmla="*/ 27 w 102"/>
                <a:gd name="T33" fmla="*/ 66 h 132"/>
                <a:gd name="T34" fmla="*/ 35 w 102"/>
                <a:gd name="T35" fmla="*/ 99 h 132"/>
                <a:gd name="T36" fmla="*/ 54 w 102"/>
                <a:gd name="T37" fmla="*/ 109 h 132"/>
                <a:gd name="T38" fmla="*/ 72 w 102"/>
                <a:gd name="T39" fmla="*/ 100 h 132"/>
                <a:gd name="T40" fmla="*/ 77 w 102"/>
                <a:gd name="T41" fmla="*/ 81 h 132"/>
                <a:gd name="T42" fmla="*/ 55 w 102"/>
                <a:gd name="T43" fmla="*/ 81 h 132"/>
                <a:gd name="T44" fmla="*/ 55 w 102"/>
                <a:gd name="T45" fmla="*/ 61 h 132"/>
                <a:gd name="T46" fmla="*/ 102 w 102"/>
                <a:gd name="T47" fmla="*/ 61 h 132"/>
                <a:gd name="T48" fmla="*/ 102 w 102"/>
                <a:gd name="T49" fmla="*/ 1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2" h="132">
                  <a:moveTo>
                    <a:pt x="102" y="129"/>
                  </a:moveTo>
                  <a:cubicBezTo>
                    <a:pt x="82" y="129"/>
                    <a:pt x="82" y="129"/>
                    <a:pt x="82" y="129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79" y="119"/>
                    <a:pt x="76" y="122"/>
                    <a:pt x="73" y="124"/>
                  </a:cubicBezTo>
                  <a:cubicBezTo>
                    <a:pt x="67" y="129"/>
                    <a:pt x="59" y="132"/>
                    <a:pt x="51" y="132"/>
                  </a:cubicBezTo>
                  <a:cubicBezTo>
                    <a:pt x="35" y="132"/>
                    <a:pt x="23" y="125"/>
                    <a:pt x="14" y="113"/>
                  </a:cubicBezTo>
                  <a:cubicBezTo>
                    <a:pt x="5" y="101"/>
                    <a:pt x="0" y="85"/>
                    <a:pt x="0" y="67"/>
                  </a:cubicBezTo>
                  <a:cubicBezTo>
                    <a:pt x="0" y="48"/>
                    <a:pt x="5" y="33"/>
                    <a:pt x="14" y="20"/>
                  </a:cubicBezTo>
                  <a:cubicBezTo>
                    <a:pt x="24" y="7"/>
                    <a:pt x="37" y="0"/>
                    <a:pt x="54" y="0"/>
                  </a:cubicBezTo>
                  <a:cubicBezTo>
                    <a:pt x="68" y="0"/>
                    <a:pt x="79" y="5"/>
                    <a:pt x="89" y="16"/>
                  </a:cubicBezTo>
                  <a:cubicBezTo>
                    <a:pt x="94" y="23"/>
                    <a:pt x="98" y="30"/>
                    <a:pt x="100" y="39"/>
                  </a:cubicBezTo>
                  <a:cubicBezTo>
                    <a:pt x="100" y="40"/>
                    <a:pt x="100" y="42"/>
                    <a:pt x="100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3" y="40"/>
                    <a:pt x="72" y="35"/>
                    <a:pt x="70" y="32"/>
                  </a:cubicBezTo>
                  <a:cubicBezTo>
                    <a:pt x="66" y="26"/>
                    <a:pt x="60" y="23"/>
                    <a:pt x="53" y="23"/>
                  </a:cubicBezTo>
                  <a:cubicBezTo>
                    <a:pt x="45" y="23"/>
                    <a:pt x="39" y="27"/>
                    <a:pt x="34" y="35"/>
                  </a:cubicBezTo>
                  <a:cubicBezTo>
                    <a:pt x="30" y="43"/>
                    <a:pt x="27" y="53"/>
                    <a:pt x="27" y="66"/>
                  </a:cubicBezTo>
                  <a:cubicBezTo>
                    <a:pt x="27" y="80"/>
                    <a:pt x="30" y="91"/>
                    <a:pt x="35" y="99"/>
                  </a:cubicBezTo>
                  <a:cubicBezTo>
                    <a:pt x="39" y="106"/>
                    <a:pt x="46" y="109"/>
                    <a:pt x="54" y="109"/>
                  </a:cubicBezTo>
                  <a:cubicBezTo>
                    <a:pt x="62" y="109"/>
                    <a:pt x="68" y="106"/>
                    <a:pt x="72" y="100"/>
                  </a:cubicBezTo>
                  <a:cubicBezTo>
                    <a:pt x="75" y="95"/>
                    <a:pt x="77" y="89"/>
                    <a:pt x="77" y="81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102" y="61"/>
                    <a:pt x="102" y="61"/>
                    <a:pt x="102" y="61"/>
                  </a:cubicBezTo>
                  <a:lnTo>
                    <a:pt x="102" y="1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54" name="Freeform 71"/>
            <p:cNvSpPr>
              <a:spLocks/>
            </p:cNvSpPr>
            <p:nvPr userDrawn="1"/>
          </p:nvSpPr>
          <p:spPr bwMode="black">
            <a:xfrm>
              <a:off x="5400676" y="5919788"/>
              <a:ext cx="36513" cy="34925"/>
            </a:xfrm>
            <a:custGeom>
              <a:avLst/>
              <a:gdLst>
                <a:gd name="T0" fmla="*/ 23 w 23"/>
                <a:gd name="T1" fmla="*/ 0 h 22"/>
                <a:gd name="T2" fmla="*/ 23 w 23"/>
                <a:gd name="T3" fmla="*/ 22 h 22"/>
                <a:gd name="T4" fmla="*/ 0 w 23"/>
                <a:gd name="T5" fmla="*/ 22 h 22"/>
                <a:gd name="T6" fmla="*/ 0 w 23"/>
                <a:gd name="T7" fmla="*/ 0 h 22"/>
                <a:gd name="T8" fmla="*/ 12 w 23"/>
                <a:gd name="T9" fmla="*/ 0 h 22"/>
                <a:gd name="T10" fmla="*/ 23 w 23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23" y="0"/>
                  </a:moveTo>
                  <a:lnTo>
                    <a:pt x="23" y="22"/>
                  </a:lnTo>
                  <a:lnTo>
                    <a:pt x="0" y="22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091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vertical right transparent b/w">
    <p:bg bwMode="ltGray"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6084889" y="323850"/>
            <a:ext cx="5113337" cy="2492990"/>
          </a:xfrm>
          <a:noFill/>
        </p:spPr>
        <p:txBody>
          <a:bodyPr wrap="square" lIns="0" tIns="0">
            <a:noAutofit/>
          </a:bodyPr>
          <a:lstStyle>
            <a:lvl1pPr>
              <a:defRPr sz="6000" smtClean="0">
                <a:solidFill>
                  <a:schemeClr val="bg1"/>
                </a:solidFill>
                <a:latin typeface="TeleGrotesk Next Ultra" pitchFamily="2" charset="0"/>
                <a:sym typeface="TeleGrotesk Next Ultra" pitchFamily="2" charset="0"/>
              </a:defRPr>
            </a:lvl1pPr>
          </a:lstStyle>
          <a:p>
            <a:r>
              <a:rPr lang="en-US" dirty="0"/>
              <a:t>next Ultra</a:t>
            </a:r>
            <a:br>
              <a:rPr lang="en-US" dirty="0"/>
            </a:br>
            <a:r>
              <a:rPr lang="en-US" dirty="0"/>
              <a:t>(60) 75 90 PT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6084888" y="3240088"/>
            <a:ext cx="5113338" cy="10080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mtClean="0">
                <a:solidFill>
                  <a:schemeClr val="bg1"/>
                </a:solidFill>
              </a:defRPr>
            </a:lvl1pPr>
            <a:lvl2pPr>
              <a:defRPr lang="de-DE" smtClean="0">
                <a:solidFill>
                  <a:schemeClr val="bg1"/>
                </a:solidFill>
              </a:defRPr>
            </a:lvl2pPr>
            <a:lvl3pPr>
              <a:defRPr lang="de-DE" smtClean="0">
                <a:solidFill>
                  <a:schemeClr val="bg1"/>
                </a:solidFill>
              </a:defRPr>
            </a:lvl3pPr>
            <a:lvl4pPr>
              <a:defRPr lang="de-DE" smtClean="0">
                <a:solidFill>
                  <a:schemeClr val="bg1"/>
                </a:solidFill>
              </a:defRPr>
            </a:lvl4pPr>
            <a:lvl5pPr>
              <a:defRPr lang="de-DE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</a:t>
            </a:r>
            <a:r>
              <a:rPr lang="en-US" dirty="0" err="1"/>
              <a:t>TeleGrotesk</a:t>
            </a:r>
            <a:r>
              <a:rPr lang="en-US" dirty="0"/>
              <a:t> Next bold 18 </a:t>
            </a:r>
            <a:r>
              <a:rPr lang="en-US" dirty="0" err="1"/>
              <a:t>pt</a:t>
            </a:r>
            <a:endParaRPr lang="en-US" dirty="0"/>
          </a:p>
        </p:txBody>
      </p:sp>
      <p:grpSp>
        <p:nvGrpSpPr>
          <p:cNvPr id="7" name="Gruppieren 6"/>
          <p:cNvGrpSpPr/>
          <p:nvPr userDrawn="1"/>
        </p:nvGrpSpPr>
        <p:grpSpPr bwMode="black">
          <a:xfrm>
            <a:off x="6086475" y="5511800"/>
            <a:ext cx="1314450" cy="649288"/>
            <a:chOff x="323850" y="5511800"/>
            <a:chExt cx="1314450" cy="649288"/>
          </a:xfrm>
        </p:grpSpPr>
        <p:sp>
          <p:nvSpPr>
            <p:cNvPr id="8" name="Freeform 26"/>
            <p:cNvSpPr>
              <a:spLocks/>
            </p:cNvSpPr>
            <p:nvPr userDrawn="1"/>
          </p:nvSpPr>
          <p:spPr bwMode="black">
            <a:xfrm>
              <a:off x="323850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42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42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11" name="Freeform 27"/>
            <p:cNvSpPr>
              <a:spLocks/>
            </p:cNvSpPr>
            <p:nvPr userDrawn="1"/>
          </p:nvSpPr>
          <p:spPr bwMode="black">
            <a:xfrm>
              <a:off x="723900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3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12" name="Freeform 28"/>
            <p:cNvSpPr>
              <a:spLocks/>
            </p:cNvSpPr>
            <p:nvPr userDrawn="1"/>
          </p:nvSpPr>
          <p:spPr bwMode="black">
            <a:xfrm>
              <a:off x="1116013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39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13" name="Freeform 29"/>
            <p:cNvSpPr>
              <a:spLocks/>
            </p:cNvSpPr>
            <p:nvPr userDrawn="1"/>
          </p:nvSpPr>
          <p:spPr bwMode="black">
            <a:xfrm>
              <a:off x="1508125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4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4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14" name="Freeform 30"/>
            <p:cNvSpPr>
              <a:spLocks/>
            </p:cNvSpPr>
            <p:nvPr userDrawn="1"/>
          </p:nvSpPr>
          <p:spPr bwMode="black">
            <a:xfrm>
              <a:off x="323850" y="5511800"/>
              <a:ext cx="530225" cy="649288"/>
            </a:xfrm>
            <a:custGeom>
              <a:avLst/>
              <a:gdLst>
                <a:gd name="T0" fmla="*/ 306 w 310"/>
                <a:gd name="T1" fmla="*/ 0 h 378"/>
                <a:gd name="T2" fmla="*/ 4 w 310"/>
                <a:gd name="T3" fmla="*/ 0 h 378"/>
                <a:gd name="T4" fmla="*/ 0 w 310"/>
                <a:gd name="T5" fmla="*/ 133 h 378"/>
                <a:gd name="T6" fmla="*/ 20 w 310"/>
                <a:gd name="T7" fmla="*/ 136 h 378"/>
                <a:gd name="T8" fmla="*/ 51 w 310"/>
                <a:gd name="T9" fmla="*/ 49 h 378"/>
                <a:gd name="T10" fmla="*/ 125 w 310"/>
                <a:gd name="T11" fmla="*/ 18 h 378"/>
                <a:gd name="T12" fmla="*/ 125 w 310"/>
                <a:gd name="T13" fmla="*/ 297 h 378"/>
                <a:gd name="T14" fmla="*/ 114 w 310"/>
                <a:gd name="T15" fmla="*/ 344 h 378"/>
                <a:gd name="T16" fmla="*/ 84 w 310"/>
                <a:gd name="T17" fmla="*/ 356 h 378"/>
                <a:gd name="T18" fmla="*/ 62 w 310"/>
                <a:gd name="T19" fmla="*/ 356 h 378"/>
                <a:gd name="T20" fmla="*/ 62 w 310"/>
                <a:gd name="T21" fmla="*/ 378 h 378"/>
                <a:gd name="T22" fmla="*/ 248 w 310"/>
                <a:gd name="T23" fmla="*/ 378 h 378"/>
                <a:gd name="T24" fmla="*/ 248 w 310"/>
                <a:gd name="T25" fmla="*/ 356 h 378"/>
                <a:gd name="T26" fmla="*/ 227 w 310"/>
                <a:gd name="T27" fmla="*/ 356 h 378"/>
                <a:gd name="T28" fmla="*/ 196 w 310"/>
                <a:gd name="T29" fmla="*/ 344 h 378"/>
                <a:gd name="T30" fmla="*/ 185 w 310"/>
                <a:gd name="T31" fmla="*/ 297 h 378"/>
                <a:gd name="T32" fmla="*/ 185 w 310"/>
                <a:gd name="T33" fmla="*/ 18 h 378"/>
                <a:gd name="T34" fmla="*/ 259 w 310"/>
                <a:gd name="T35" fmla="*/ 49 h 378"/>
                <a:gd name="T36" fmla="*/ 290 w 310"/>
                <a:gd name="T37" fmla="*/ 136 h 378"/>
                <a:gd name="T38" fmla="*/ 310 w 310"/>
                <a:gd name="T39" fmla="*/ 133 h 378"/>
                <a:gd name="T40" fmla="*/ 306 w 310"/>
                <a:gd name="T4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0" h="378">
                  <a:moveTo>
                    <a:pt x="30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0" y="136"/>
                    <a:pt x="20" y="136"/>
                    <a:pt x="20" y="136"/>
                  </a:cubicBezTo>
                  <a:cubicBezTo>
                    <a:pt x="24" y="97"/>
                    <a:pt x="34" y="68"/>
                    <a:pt x="51" y="49"/>
                  </a:cubicBezTo>
                  <a:cubicBezTo>
                    <a:pt x="69" y="29"/>
                    <a:pt x="93" y="19"/>
                    <a:pt x="125" y="18"/>
                  </a:cubicBezTo>
                  <a:cubicBezTo>
                    <a:pt x="125" y="297"/>
                    <a:pt x="125" y="297"/>
                    <a:pt x="125" y="297"/>
                  </a:cubicBezTo>
                  <a:cubicBezTo>
                    <a:pt x="125" y="321"/>
                    <a:pt x="122" y="337"/>
                    <a:pt x="114" y="344"/>
                  </a:cubicBezTo>
                  <a:cubicBezTo>
                    <a:pt x="108" y="350"/>
                    <a:pt x="98" y="354"/>
                    <a:pt x="84" y="356"/>
                  </a:cubicBezTo>
                  <a:cubicBezTo>
                    <a:pt x="79" y="356"/>
                    <a:pt x="72" y="356"/>
                    <a:pt x="62" y="356"/>
                  </a:cubicBezTo>
                  <a:cubicBezTo>
                    <a:pt x="62" y="378"/>
                    <a:pt x="62" y="378"/>
                    <a:pt x="62" y="378"/>
                  </a:cubicBezTo>
                  <a:cubicBezTo>
                    <a:pt x="248" y="378"/>
                    <a:pt x="248" y="378"/>
                    <a:pt x="248" y="378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38" y="356"/>
                    <a:pt x="231" y="356"/>
                    <a:pt x="227" y="356"/>
                  </a:cubicBezTo>
                  <a:cubicBezTo>
                    <a:pt x="212" y="354"/>
                    <a:pt x="202" y="350"/>
                    <a:pt x="196" y="344"/>
                  </a:cubicBezTo>
                  <a:cubicBezTo>
                    <a:pt x="189" y="337"/>
                    <a:pt x="185" y="321"/>
                    <a:pt x="185" y="297"/>
                  </a:cubicBezTo>
                  <a:cubicBezTo>
                    <a:pt x="185" y="18"/>
                    <a:pt x="185" y="18"/>
                    <a:pt x="185" y="18"/>
                  </a:cubicBezTo>
                  <a:cubicBezTo>
                    <a:pt x="217" y="19"/>
                    <a:pt x="241" y="29"/>
                    <a:pt x="259" y="49"/>
                  </a:cubicBezTo>
                  <a:cubicBezTo>
                    <a:pt x="276" y="68"/>
                    <a:pt x="286" y="97"/>
                    <a:pt x="290" y="136"/>
                  </a:cubicBezTo>
                  <a:cubicBezTo>
                    <a:pt x="310" y="133"/>
                    <a:pt x="310" y="133"/>
                    <a:pt x="310" y="133"/>
                  </a:cubicBezTo>
                  <a:lnTo>
                    <a:pt x="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</p:grpSp>
      <p:grpSp>
        <p:nvGrpSpPr>
          <p:cNvPr id="37" name="Gruppieren 36"/>
          <p:cNvGrpSpPr/>
          <p:nvPr userDrawn="1"/>
        </p:nvGrpSpPr>
        <p:grpSpPr bwMode="black">
          <a:xfrm>
            <a:off x="8974137" y="5788025"/>
            <a:ext cx="2224088" cy="171450"/>
            <a:chOff x="3213101" y="5788025"/>
            <a:chExt cx="2224088" cy="171450"/>
          </a:xfrm>
        </p:grpSpPr>
        <p:sp>
          <p:nvSpPr>
            <p:cNvPr id="38" name="Freeform 55"/>
            <p:cNvSpPr>
              <a:spLocks/>
            </p:cNvSpPr>
            <p:nvPr userDrawn="1"/>
          </p:nvSpPr>
          <p:spPr bwMode="black">
            <a:xfrm>
              <a:off x="3213101" y="5791200"/>
              <a:ext cx="100013" cy="163513"/>
            </a:xfrm>
            <a:custGeom>
              <a:avLst/>
              <a:gdLst>
                <a:gd name="T0" fmla="*/ 0 w 63"/>
                <a:gd name="T1" fmla="*/ 103 h 103"/>
                <a:gd name="T2" fmla="*/ 0 w 63"/>
                <a:gd name="T3" fmla="*/ 0 h 103"/>
                <a:gd name="T4" fmla="*/ 22 w 63"/>
                <a:gd name="T5" fmla="*/ 0 h 103"/>
                <a:gd name="T6" fmla="*/ 22 w 63"/>
                <a:gd name="T7" fmla="*/ 84 h 103"/>
                <a:gd name="T8" fmla="*/ 63 w 63"/>
                <a:gd name="T9" fmla="*/ 84 h 103"/>
                <a:gd name="T10" fmla="*/ 63 w 63"/>
                <a:gd name="T11" fmla="*/ 103 h 103"/>
                <a:gd name="T12" fmla="*/ 0 w 63"/>
                <a:gd name="T13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03">
                  <a:moveTo>
                    <a:pt x="0" y="103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84"/>
                  </a:lnTo>
                  <a:lnTo>
                    <a:pt x="63" y="84"/>
                  </a:lnTo>
                  <a:lnTo>
                    <a:pt x="63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39" name="Freeform 56"/>
            <p:cNvSpPr>
              <a:spLocks/>
            </p:cNvSpPr>
            <p:nvPr userDrawn="1"/>
          </p:nvSpPr>
          <p:spPr bwMode="black">
            <a:xfrm>
              <a:off x="3333751" y="5791200"/>
              <a:ext cx="34925" cy="163513"/>
            </a:xfrm>
            <a:custGeom>
              <a:avLst/>
              <a:gdLst>
                <a:gd name="T0" fmla="*/ 0 w 22"/>
                <a:gd name="T1" fmla="*/ 103 h 103"/>
                <a:gd name="T2" fmla="*/ 0 w 22"/>
                <a:gd name="T3" fmla="*/ 0 h 103"/>
                <a:gd name="T4" fmla="*/ 10 w 22"/>
                <a:gd name="T5" fmla="*/ 0 h 103"/>
                <a:gd name="T6" fmla="*/ 22 w 22"/>
                <a:gd name="T7" fmla="*/ 0 h 103"/>
                <a:gd name="T8" fmla="*/ 22 w 22"/>
                <a:gd name="T9" fmla="*/ 103 h 103"/>
                <a:gd name="T10" fmla="*/ 0 w 22"/>
                <a:gd name="T1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03">
                  <a:moveTo>
                    <a:pt x="0" y="103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22" y="0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0" name="Freeform 57"/>
            <p:cNvSpPr>
              <a:spLocks/>
            </p:cNvSpPr>
            <p:nvPr userDrawn="1"/>
          </p:nvSpPr>
          <p:spPr bwMode="black">
            <a:xfrm>
              <a:off x="3400426" y="5791200"/>
              <a:ext cx="98425" cy="163513"/>
            </a:xfrm>
            <a:custGeom>
              <a:avLst/>
              <a:gdLst>
                <a:gd name="T0" fmla="*/ 0 w 62"/>
                <a:gd name="T1" fmla="*/ 103 h 103"/>
                <a:gd name="T2" fmla="*/ 0 w 62"/>
                <a:gd name="T3" fmla="*/ 0 h 103"/>
                <a:gd name="T4" fmla="*/ 62 w 62"/>
                <a:gd name="T5" fmla="*/ 0 h 103"/>
                <a:gd name="T6" fmla="*/ 62 w 62"/>
                <a:gd name="T7" fmla="*/ 19 h 103"/>
                <a:gd name="T8" fmla="*/ 22 w 62"/>
                <a:gd name="T9" fmla="*/ 19 h 103"/>
                <a:gd name="T10" fmla="*/ 22 w 62"/>
                <a:gd name="T11" fmla="*/ 43 h 103"/>
                <a:gd name="T12" fmla="*/ 57 w 62"/>
                <a:gd name="T13" fmla="*/ 43 h 103"/>
                <a:gd name="T14" fmla="*/ 57 w 62"/>
                <a:gd name="T15" fmla="*/ 61 h 103"/>
                <a:gd name="T16" fmla="*/ 22 w 62"/>
                <a:gd name="T17" fmla="*/ 61 h 103"/>
                <a:gd name="T18" fmla="*/ 22 w 62"/>
                <a:gd name="T19" fmla="*/ 103 h 103"/>
                <a:gd name="T20" fmla="*/ 0 w 62"/>
                <a:gd name="T2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103">
                  <a:moveTo>
                    <a:pt x="0" y="103"/>
                  </a:moveTo>
                  <a:lnTo>
                    <a:pt x="0" y="0"/>
                  </a:lnTo>
                  <a:lnTo>
                    <a:pt x="62" y="0"/>
                  </a:lnTo>
                  <a:lnTo>
                    <a:pt x="62" y="19"/>
                  </a:lnTo>
                  <a:lnTo>
                    <a:pt x="22" y="19"/>
                  </a:lnTo>
                  <a:lnTo>
                    <a:pt x="22" y="43"/>
                  </a:lnTo>
                  <a:lnTo>
                    <a:pt x="57" y="43"/>
                  </a:lnTo>
                  <a:lnTo>
                    <a:pt x="57" y="61"/>
                  </a:lnTo>
                  <a:lnTo>
                    <a:pt x="22" y="61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1" name="Freeform 58"/>
            <p:cNvSpPr>
              <a:spLocks/>
            </p:cNvSpPr>
            <p:nvPr userDrawn="1"/>
          </p:nvSpPr>
          <p:spPr bwMode="black">
            <a:xfrm>
              <a:off x="3519488" y="5791200"/>
              <a:ext cx="106363" cy="163513"/>
            </a:xfrm>
            <a:custGeom>
              <a:avLst/>
              <a:gdLst>
                <a:gd name="T0" fmla="*/ 0 w 67"/>
                <a:gd name="T1" fmla="*/ 103 h 103"/>
                <a:gd name="T2" fmla="*/ 0 w 67"/>
                <a:gd name="T3" fmla="*/ 0 h 103"/>
                <a:gd name="T4" fmla="*/ 66 w 67"/>
                <a:gd name="T5" fmla="*/ 0 h 103"/>
                <a:gd name="T6" fmla="*/ 66 w 67"/>
                <a:gd name="T7" fmla="*/ 19 h 103"/>
                <a:gd name="T8" fmla="*/ 22 w 67"/>
                <a:gd name="T9" fmla="*/ 19 h 103"/>
                <a:gd name="T10" fmla="*/ 22 w 67"/>
                <a:gd name="T11" fmla="*/ 41 h 103"/>
                <a:gd name="T12" fmla="*/ 62 w 67"/>
                <a:gd name="T13" fmla="*/ 41 h 103"/>
                <a:gd name="T14" fmla="*/ 62 w 67"/>
                <a:gd name="T15" fmla="*/ 59 h 103"/>
                <a:gd name="T16" fmla="*/ 22 w 67"/>
                <a:gd name="T17" fmla="*/ 59 h 103"/>
                <a:gd name="T18" fmla="*/ 22 w 67"/>
                <a:gd name="T19" fmla="*/ 84 h 103"/>
                <a:gd name="T20" fmla="*/ 67 w 67"/>
                <a:gd name="T21" fmla="*/ 84 h 103"/>
                <a:gd name="T22" fmla="*/ 67 w 67"/>
                <a:gd name="T23" fmla="*/ 103 h 103"/>
                <a:gd name="T24" fmla="*/ 0 w 67"/>
                <a:gd name="T2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3">
                  <a:moveTo>
                    <a:pt x="0" y="103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1"/>
                  </a:lnTo>
                  <a:lnTo>
                    <a:pt x="62" y="41"/>
                  </a:lnTo>
                  <a:lnTo>
                    <a:pt x="62" y="59"/>
                  </a:lnTo>
                  <a:lnTo>
                    <a:pt x="22" y="59"/>
                  </a:lnTo>
                  <a:lnTo>
                    <a:pt x="22" y="84"/>
                  </a:lnTo>
                  <a:lnTo>
                    <a:pt x="67" y="84"/>
                  </a:lnTo>
                  <a:lnTo>
                    <a:pt x="67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2" name="Freeform 59"/>
            <p:cNvSpPr>
              <a:spLocks/>
            </p:cNvSpPr>
            <p:nvPr userDrawn="1"/>
          </p:nvSpPr>
          <p:spPr bwMode="black">
            <a:xfrm>
              <a:off x="3711576" y="5791200"/>
              <a:ext cx="34925" cy="163513"/>
            </a:xfrm>
            <a:custGeom>
              <a:avLst/>
              <a:gdLst>
                <a:gd name="T0" fmla="*/ 0 w 22"/>
                <a:gd name="T1" fmla="*/ 103 h 103"/>
                <a:gd name="T2" fmla="*/ 0 w 22"/>
                <a:gd name="T3" fmla="*/ 0 h 103"/>
                <a:gd name="T4" fmla="*/ 12 w 22"/>
                <a:gd name="T5" fmla="*/ 0 h 103"/>
                <a:gd name="T6" fmla="*/ 22 w 22"/>
                <a:gd name="T7" fmla="*/ 0 h 103"/>
                <a:gd name="T8" fmla="*/ 22 w 22"/>
                <a:gd name="T9" fmla="*/ 103 h 103"/>
                <a:gd name="T10" fmla="*/ 0 w 22"/>
                <a:gd name="T1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03">
                  <a:moveTo>
                    <a:pt x="0" y="103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2" y="0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3" name="Freeform 60"/>
            <p:cNvSpPr>
              <a:spLocks/>
            </p:cNvSpPr>
            <p:nvPr userDrawn="1"/>
          </p:nvSpPr>
          <p:spPr bwMode="black">
            <a:xfrm>
              <a:off x="3771901" y="5788025"/>
              <a:ext cx="114300" cy="171450"/>
            </a:xfrm>
            <a:custGeom>
              <a:avLst/>
              <a:gdLst>
                <a:gd name="T0" fmla="*/ 0 w 88"/>
                <a:gd name="T1" fmla="*/ 92 h 132"/>
                <a:gd name="T2" fmla="*/ 27 w 88"/>
                <a:gd name="T3" fmla="*/ 92 h 132"/>
                <a:gd name="T4" fmla="*/ 30 w 88"/>
                <a:gd name="T5" fmla="*/ 103 h 132"/>
                <a:gd name="T6" fmla="*/ 44 w 88"/>
                <a:gd name="T7" fmla="*/ 110 h 132"/>
                <a:gd name="T8" fmla="*/ 57 w 88"/>
                <a:gd name="T9" fmla="*/ 105 h 132"/>
                <a:gd name="T10" fmla="*/ 60 w 88"/>
                <a:gd name="T11" fmla="*/ 95 h 132"/>
                <a:gd name="T12" fmla="*/ 54 w 88"/>
                <a:gd name="T13" fmla="*/ 82 h 132"/>
                <a:gd name="T14" fmla="*/ 47 w 88"/>
                <a:gd name="T15" fmla="*/ 78 h 132"/>
                <a:gd name="T16" fmla="*/ 38 w 88"/>
                <a:gd name="T17" fmla="*/ 75 h 132"/>
                <a:gd name="T18" fmla="*/ 15 w 88"/>
                <a:gd name="T19" fmla="*/ 64 h 132"/>
                <a:gd name="T20" fmla="*/ 1 w 88"/>
                <a:gd name="T21" fmla="*/ 35 h 132"/>
                <a:gd name="T22" fmla="*/ 11 w 88"/>
                <a:gd name="T23" fmla="*/ 11 h 132"/>
                <a:gd name="T24" fmla="*/ 41 w 88"/>
                <a:gd name="T25" fmla="*/ 0 h 132"/>
                <a:gd name="T26" fmla="*/ 76 w 88"/>
                <a:gd name="T27" fmla="*/ 16 h 132"/>
                <a:gd name="T28" fmla="*/ 83 w 88"/>
                <a:gd name="T29" fmla="*/ 36 h 132"/>
                <a:gd name="T30" fmla="*/ 57 w 88"/>
                <a:gd name="T31" fmla="*/ 36 h 132"/>
                <a:gd name="T32" fmla="*/ 52 w 88"/>
                <a:gd name="T33" fmla="*/ 26 h 132"/>
                <a:gd name="T34" fmla="*/ 40 w 88"/>
                <a:gd name="T35" fmla="*/ 22 h 132"/>
                <a:gd name="T36" fmla="*/ 30 w 88"/>
                <a:gd name="T37" fmla="*/ 25 h 132"/>
                <a:gd name="T38" fmla="*/ 26 w 88"/>
                <a:gd name="T39" fmla="*/ 35 h 132"/>
                <a:gd name="T40" fmla="*/ 33 w 88"/>
                <a:gd name="T41" fmla="*/ 46 h 132"/>
                <a:gd name="T42" fmla="*/ 51 w 88"/>
                <a:gd name="T43" fmla="*/ 54 h 132"/>
                <a:gd name="T44" fmla="*/ 75 w 88"/>
                <a:gd name="T45" fmla="*/ 66 h 132"/>
                <a:gd name="T46" fmla="*/ 88 w 88"/>
                <a:gd name="T47" fmla="*/ 93 h 132"/>
                <a:gd name="T48" fmla="*/ 76 w 88"/>
                <a:gd name="T49" fmla="*/ 121 h 132"/>
                <a:gd name="T50" fmla="*/ 44 w 88"/>
                <a:gd name="T51" fmla="*/ 132 h 132"/>
                <a:gd name="T52" fmla="*/ 7 w 88"/>
                <a:gd name="T53" fmla="*/ 114 h 132"/>
                <a:gd name="T54" fmla="*/ 0 w 88"/>
                <a:gd name="T55" fmla="*/ 9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" h="132">
                  <a:moveTo>
                    <a:pt x="0" y="92"/>
                  </a:moveTo>
                  <a:cubicBezTo>
                    <a:pt x="27" y="92"/>
                    <a:pt x="27" y="92"/>
                    <a:pt x="27" y="92"/>
                  </a:cubicBezTo>
                  <a:cubicBezTo>
                    <a:pt x="28" y="97"/>
                    <a:pt x="29" y="101"/>
                    <a:pt x="30" y="103"/>
                  </a:cubicBezTo>
                  <a:cubicBezTo>
                    <a:pt x="34" y="108"/>
                    <a:pt x="38" y="110"/>
                    <a:pt x="44" y="110"/>
                  </a:cubicBezTo>
                  <a:cubicBezTo>
                    <a:pt x="49" y="110"/>
                    <a:pt x="54" y="109"/>
                    <a:pt x="57" y="105"/>
                  </a:cubicBezTo>
                  <a:cubicBezTo>
                    <a:pt x="59" y="103"/>
                    <a:pt x="60" y="99"/>
                    <a:pt x="60" y="95"/>
                  </a:cubicBezTo>
                  <a:cubicBezTo>
                    <a:pt x="60" y="90"/>
                    <a:pt x="58" y="86"/>
                    <a:pt x="54" y="82"/>
                  </a:cubicBezTo>
                  <a:cubicBezTo>
                    <a:pt x="52" y="81"/>
                    <a:pt x="50" y="79"/>
                    <a:pt x="47" y="78"/>
                  </a:cubicBezTo>
                  <a:cubicBezTo>
                    <a:pt x="46" y="78"/>
                    <a:pt x="43" y="77"/>
                    <a:pt x="38" y="75"/>
                  </a:cubicBezTo>
                  <a:cubicBezTo>
                    <a:pt x="27" y="71"/>
                    <a:pt x="20" y="67"/>
                    <a:pt x="15" y="64"/>
                  </a:cubicBezTo>
                  <a:cubicBezTo>
                    <a:pt x="6" y="57"/>
                    <a:pt x="1" y="47"/>
                    <a:pt x="1" y="35"/>
                  </a:cubicBezTo>
                  <a:cubicBezTo>
                    <a:pt x="1" y="25"/>
                    <a:pt x="5" y="17"/>
                    <a:pt x="11" y="11"/>
                  </a:cubicBezTo>
                  <a:cubicBezTo>
                    <a:pt x="18" y="4"/>
                    <a:pt x="28" y="0"/>
                    <a:pt x="41" y="0"/>
                  </a:cubicBezTo>
                  <a:cubicBezTo>
                    <a:pt x="56" y="0"/>
                    <a:pt x="68" y="6"/>
                    <a:pt x="76" y="16"/>
                  </a:cubicBezTo>
                  <a:cubicBezTo>
                    <a:pt x="80" y="22"/>
                    <a:pt x="82" y="28"/>
                    <a:pt x="83" y="36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6" y="32"/>
                    <a:pt x="55" y="28"/>
                    <a:pt x="52" y="26"/>
                  </a:cubicBezTo>
                  <a:cubicBezTo>
                    <a:pt x="49" y="23"/>
                    <a:pt x="45" y="22"/>
                    <a:pt x="40" y="22"/>
                  </a:cubicBezTo>
                  <a:cubicBezTo>
                    <a:pt x="36" y="22"/>
                    <a:pt x="33" y="23"/>
                    <a:pt x="30" y="25"/>
                  </a:cubicBezTo>
                  <a:cubicBezTo>
                    <a:pt x="28" y="27"/>
                    <a:pt x="26" y="30"/>
                    <a:pt x="26" y="35"/>
                  </a:cubicBezTo>
                  <a:cubicBezTo>
                    <a:pt x="26" y="39"/>
                    <a:pt x="28" y="43"/>
                    <a:pt x="33" y="46"/>
                  </a:cubicBezTo>
                  <a:cubicBezTo>
                    <a:pt x="36" y="48"/>
                    <a:pt x="42" y="51"/>
                    <a:pt x="51" y="54"/>
                  </a:cubicBezTo>
                  <a:cubicBezTo>
                    <a:pt x="61" y="57"/>
                    <a:pt x="70" y="61"/>
                    <a:pt x="75" y="66"/>
                  </a:cubicBezTo>
                  <a:cubicBezTo>
                    <a:pt x="84" y="73"/>
                    <a:pt x="88" y="82"/>
                    <a:pt x="88" y="93"/>
                  </a:cubicBezTo>
                  <a:cubicBezTo>
                    <a:pt x="88" y="104"/>
                    <a:pt x="84" y="114"/>
                    <a:pt x="76" y="121"/>
                  </a:cubicBezTo>
                  <a:cubicBezTo>
                    <a:pt x="68" y="128"/>
                    <a:pt x="57" y="132"/>
                    <a:pt x="44" y="132"/>
                  </a:cubicBezTo>
                  <a:cubicBezTo>
                    <a:pt x="27" y="132"/>
                    <a:pt x="15" y="126"/>
                    <a:pt x="7" y="114"/>
                  </a:cubicBezTo>
                  <a:cubicBezTo>
                    <a:pt x="3" y="107"/>
                    <a:pt x="1" y="100"/>
                    <a:pt x="0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4" name="Freeform 61"/>
            <p:cNvSpPr>
              <a:spLocks/>
            </p:cNvSpPr>
            <p:nvPr userDrawn="1"/>
          </p:nvSpPr>
          <p:spPr bwMode="black">
            <a:xfrm>
              <a:off x="3968751" y="5791200"/>
              <a:ext cx="98425" cy="163513"/>
            </a:xfrm>
            <a:custGeom>
              <a:avLst/>
              <a:gdLst>
                <a:gd name="T0" fmla="*/ 0 w 62"/>
                <a:gd name="T1" fmla="*/ 103 h 103"/>
                <a:gd name="T2" fmla="*/ 0 w 62"/>
                <a:gd name="T3" fmla="*/ 0 h 103"/>
                <a:gd name="T4" fmla="*/ 62 w 62"/>
                <a:gd name="T5" fmla="*/ 0 h 103"/>
                <a:gd name="T6" fmla="*/ 62 w 62"/>
                <a:gd name="T7" fmla="*/ 19 h 103"/>
                <a:gd name="T8" fmla="*/ 22 w 62"/>
                <a:gd name="T9" fmla="*/ 19 h 103"/>
                <a:gd name="T10" fmla="*/ 22 w 62"/>
                <a:gd name="T11" fmla="*/ 43 h 103"/>
                <a:gd name="T12" fmla="*/ 57 w 62"/>
                <a:gd name="T13" fmla="*/ 43 h 103"/>
                <a:gd name="T14" fmla="*/ 57 w 62"/>
                <a:gd name="T15" fmla="*/ 61 h 103"/>
                <a:gd name="T16" fmla="*/ 22 w 62"/>
                <a:gd name="T17" fmla="*/ 61 h 103"/>
                <a:gd name="T18" fmla="*/ 22 w 62"/>
                <a:gd name="T19" fmla="*/ 103 h 103"/>
                <a:gd name="T20" fmla="*/ 0 w 62"/>
                <a:gd name="T2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103">
                  <a:moveTo>
                    <a:pt x="0" y="103"/>
                  </a:moveTo>
                  <a:lnTo>
                    <a:pt x="0" y="0"/>
                  </a:lnTo>
                  <a:lnTo>
                    <a:pt x="62" y="0"/>
                  </a:lnTo>
                  <a:lnTo>
                    <a:pt x="62" y="19"/>
                  </a:lnTo>
                  <a:lnTo>
                    <a:pt x="22" y="19"/>
                  </a:lnTo>
                  <a:lnTo>
                    <a:pt x="22" y="43"/>
                  </a:lnTo>
                  <a:lnTo>
                    <a:pt x="57" y="43"/>
                  </a:lnTo>
                  <a:lnTo>
                    <a:pt x="57" y="61"/>
                  </a:lnTo>
                  <a:lnTo>
                    <a:pt x="22" y="61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5" name="Freeform 62"/>
            <p:cNvSpPr>
              <a:spLocks noEditPoints="1"/>
            </p:cNvSpPr>
            <p:nvPr userDrawn="1"/>
          </p:nvSpPr>
          <p:spPr bwMode="black">
            <a:xfrm>
              <a:off x="4081463" y="5788025"/>
              <a:ext cx="138113" cy="171450"/>
            </a:xfrm>
            <a:custGeom>
              <a:avLst/>
              <a:gdLst>
                <a:gd name="T0" fmla="*/ 54 w 107"/>
                <a:gd name="T1" fmla="*/ 0 h 132"/>
                <a:gd name="T2" fmla="*/ 90 w 107"/>
                <a:gd name="T3" fmla="*/ 17 h 132"/>
                <a:gd name="T4" fmla="*/ 107 w 107"/>
                <a:gd name="T5" fmla="*/ 66 h 132"/>
                <a:gd name="T6" fmla="*/ 94 w 107"/>
                <a:gd name="T7" fmla="*/ 111 h 132"/>
                <a:gd name="T8" fmla="*/ 76 w 107"/>
                <a:gd name="T9" fmla="*/ 127 h 132"/>
                <a:gd name="T10" fmla="*/ 53 w 107"/>
                <a:gd name="T11" fmla="*/ 132 h 132"/>
                <a:gd name="T12" fmla="*/ 12 w 107"/>
                <a:gd name="T13" fmla="*/ 110 h 132"/>
                <a:gd name="T14" fmla="*/ 0 w 107"/>
                <a:gd name="T15" fmla="*/ 66 h 132"/>
                <a:gd name="T16" fmla="*/ 15 w 107"/>
                <a:gd name="T17" fmla="*/ 17 h 132"/>
                <a:gd name="T18" fmla="*/ 54 w 107"/>
                <a:gd name="T19" fmla="*/ 0 h 132"/>
                <a:gd name="T20" fmla="*/ 53 w 107"/>
                <a:gd name="T21" fmla="*/ 23 h 132"/>
                <a:gd name="T22" fmla="*/ 34 w 107"/>
                <a:gd name="T23" fmla="*/ 35 h 132"/>
                <a:gd name="T24" fmla="*/ 27 w 107"/>
                <a:gd name="T25" fmla="*/ 66 h 132"/>
                <a:gd name="T26" fmla="*/ 34 w 107"/>
                <a:gd name="T27" fmla="*/ 97 h 132"/>
                <a:gd name="T28" fmla="*/ 44 w 107"/>
                <a:gd name="T29" fmla="*/ 106 h 132"/>
                <a:gd name="T30" fmla="*/ 53 w 107"/>
                <a:gd name="T31" fmla="*/ 109 h 132"/>
                <a:gd name="T32" fmla="*/ 67 w 107"/>
                <a:gd name="T33" fmla="*/ 104 h 132"/>
                <a:gd name="T34" fmla="*/ 77 w 107"/>
                <a:gd name="T35" fmla="*/ 87 h 132"/>
                <a:gd name="T36" fmla="*/ 80 w 107"/>
                <a:gd name="T37" fmla="*/ 66 h 132"/>
                <a:gd name="T38" fmla="*/ 73 w 107"/>
                <a:gd name="T39" fmla="*/ 35 h 132"/>
                <a:gd name="T40" fmla="*/ 53 w 107"/>
                <a:gd name="T41" fmla="*/ 2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132">
                  <a:moveTo>
                    <a:pt x="54" y="0"/>
                  </a:moveTo>
                  <a:cubicBezTo>
                    <a:pt x="69" y="0"/>
                    <a:pt x="81" y="6"/>
                    <a:pt x="90" y="17"/>
                  </a:cubicBezTo>
                  <a:cubicBezTo>
                    <a:pt x="101" y="29"/>
                    <a:pt x="107" y="45"/>
                    <a:pt x="107" y="66"/>
                  </a:cubicBezTo>
                  <a:cubicBezTo>
                    <a:pt x="107" y="84"/>
                    <a:pt x="103" y="99"/>
                    <a:pt x="94" y="111"/>
                  </a:cubicBezTo>
                  <a:cubicBezTo>
                    <a:pt x="89" y="118"/>
                    <a:pt x="83" y="123"/>
                    <a:pt x="76" y="127"/>
                  </a:cubicBezTo>
                  <a:cubicBezTo>
                    <a:pt x="69" y="130"/>
                    <a:pt x="62" y="132"/>
                    <a:pt x="53" y="132"/>
                  </a:cubicBezTo>
                  <a:cubicBezTo>
                    <a:pt x="36" y="132"/>
                    <a:pt x="22" y="125"/>
                    <a:pt x="12" y="110"/>
                  </a:cubicBezTo>
                  <a:cubicBezTo>
                    <a:pt x="4" y="99"/>
                    <a:pt x="0" y="84"/>
                    <a:pt x="0" y="66"/>
                  </a:cubicBezTo>
                  <a:cubicBezTo>
                    <a:pt x="0" y="46"/>
                    <a:pt x="5" y="29"/>
                    <a:pt x="15" y="17"/>
                  </a:cubicBezTo>
                  <a:cubicBezTo>
                    <a:pt x="25" y="6"/>
                    <a:pt x="38" y="0"/>
                    <a:pt x="54" y="0"/>
                  </a:cubicBezTo>
                  <a:close/>
                  <a:moveTo>
                    <a:pt x="53" y="23"/>
                  </a:moveTo>
                  <a:cubicBezTo>
                    <a:pt x="45" y="23"/>
                    <a:pt x="38" y="27"/>
                    <a:pt x="34" y="35"/>
                  </a:cubicBezTo>
                  <a:cubicBezTo>
                    <a:pt x="29" y="44"/>
                    <a:pt x="27" y="54"/>
                    <a:pt x="27" y="66"/>
                  </a:cubicBezTo>
                  <a:cubicBezTo>
                    <a:pt x="27" y="78"/>
                    <a:pt x="29" y="89"/>
                    <a:pt x="34" y="97"/>
                  </a:cubicBezTo>
                  <a:cubicBezTo>
                    <a:pt x="36" y="101"/>
                    <a:pt x="39" y="104"/>
                    <a:pt x="44" y="106"/>
                  </a:cubicBezTo>
                  <a:cubicBezTo>
                    <a:pt x="47" y="108"/>
                    <a:pt x="50" y="109"/>
                    <a:pt x="53" y="109"/>
                  </a:cubicBezTo>
                  <a:cubicBezTo>
                    <a:pt x="59" y="109"/>
                    <a:pt x="63" y="107"/>
                    <a:pt x="67" y="104"/>
                  </a:cubicBezTo>
                  <a:cubicBezTo>
                    <a:pt x="71" y="100"/>
                    <a:pt x="75" y="94"/>
                    <a:pt x="77" y="87"/>
                  </a:cubicBezTo>
                  <a:cubicBezTo>
                    <a:pt x="79" y="80"/>
                    <a:pt x="80" y="73"/>
                    <a:pt x="80" y="66"/>
                  </a:cubicBezTo>
                  <a:cubicBezTo>
                    <a:pt x="80" y="54"/>
                    <a:pt x="77" y="43"/>
                    <a:pt x="73" y="35"/>
                  </a:cubicBezTo>
                  <a:cubicBezTo>
                    <a:pt x="68" y="27"/>
                    <a:pt x="61" y="23"/>
                    <a:pt x="5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6" name="Freeform 63"/>
            <p:cNvSpPr>
              <a:spLocks noEditPoints="1"/>
            </p:cNvSpPr>
            <p:nvPr userDrawn="1"/>
          </p:nvSpPr>
          <p:spPr bwMode="black">
            <a:xfrm>
              <a:off x="4244976" y="5791200"/>
              <a:ext cx="122238" cy="163513"/>
            </a:xfrm>
            <a:custGeom>
              <a:avLst/>
              <a:gdLst>
                <a:gd name="T0" fmla="*/ 0 w 94"/>
                <a:gd name="T1" fmla="*/ 126 h 126"/>
                <a:gd name="T2" fmla="*/ 0 w 94"/>
                <a:gd name="T3" fmla="*/ 0 h 126"/>
                <a:gd name="T4" fmla="*/ 49 w 94"/>
                <a:gd name="T5" fmla="*/ 0 h 126"/>
                <a:gd name="T6" fmla="*/ 78 w 94"/>
                <a:gd name="T7" fmla="*/ 9 h 126"/>
                <a:gd name="T8" fmla="*/ 90 w 94"/>
                <a:gd name="T9" fmla="*/ 35 h 126"/>
                <a:gd name="T10" fmla="*/ 81 w 94"/>
                <a:gd name="T11" fmla="*/ 59 h 126"/>
                <a:gd name="T12" fmla="*/ 72 w 94"/>
                <a:gd name="T13" fmla="*/ 66 h 126"/>
                <a:gd name="T14" fmla="*/ 84 w 94"/>
                <a:gd name="T15" fmla="*/ 76 h 126"/>
                <a:gd name="T16" fmla="*/ 88 w 94"/>
                <a:gd name="T17" fmla="*/ 89 h 126"/>
                <a:gd name="T18" fmla="*/ 89 w 94"/>
                <a:gd name="T19" fmla="*/ 108 h 126"/>
                <a:gd name="T20" fmla="*/ 91 w 94"/>
                <a:gd name="T21" fmla="*/ 121 h 126"/>
                <a:gd name="T22" fmla="*/ 94 w 94"/>
                <a:gd name="T23" fmla="*/ 126 h 126"/>
                <a:gd name="T24" fmla="*/ 66 w 94"/>
                <a:gd name="T25" fmla="*/ 126 h 126"/>
                <a:gd name="T26" fmla="*/ 64 w 94"/>
                <a:gd name="T27" fmla="*/ 119 h 126"/>
                <a:gd name="T28" fmla="*/ 63 w 94"/>
                <a:gd name="T29" fmla="*/ 102 h 126"/>
                <a:gd name="T30" fmla="*/ 59 w 94"/>
                <a:gd name="T31" fmla="*/ 85 h 126"/>
                <a:gd name="T32" fmla="*/ 51 w 94"/>
                <a:gd name="T33" fmla="*/ 77 h 126"/>
                <a:gd name="T34" fmla="*/ 43 w 94"/>
                <a:gd name="T35" fmla="*/ 76 h 126"/>
                <a:gd name="T36" fmla="*/ 27 w 94"/>
                <a:gd name="T37" fmla="*/ 76 h 126"/>
                <a:gd name="T38" fmla="*/ 27 w 94"/>
                <a:gd name="T39" fmla="*/ 126 h 126"/>
                <a:gd name="T40" fmla="*/ 0 w 94"/>
                <a:gd name="T41" fmla="*/ 126 h 126"/>
                <a:gd name="T42" fmla="*/ 27 w 94"/>
                <a:gd name="T43" fmla="*/ 56 h 126"/>
                <a:gd name="T44" fmla="*/ 42 w 94"/>
                <a:gd name="T45" fmla="*/ 56 h 126"/>
                <a:gd name="T46" fmla="*/ 59 w 94"/>
                <a:gd name="T47" fmla="*/ 51 h 126"/>
                <a:gd name="T48" fmla="*/ 63 w 94"/>
                <a:gd name="T49" fmla="*/ 38 h 126"/>
                <a:gd name="T50" fmla="*/ 56 w 94"/>
                <a:gd name="T51" fmla="*/ 24 h 126"/>
                <a:gd name="T52" fmla="*/ 43 w 94"/>
                <a:gd name="T53" fmla="*/ 22 h 126"/>
                <a:gd name="T54" fmla="*/ 27 w 94"/>
                <a:gd name="T55" fmla="*/ 22 h 126"/>
                <a:gd name="T56" fmla="*/ 27 w 94"/>
                <a:gd name="T57" fmla="*/ 5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" h="126">
                  <a:moveTo>
                    <a:pt x="0" y="12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1" y="0"/>
                    <a:pt x="71" y="3"/>
                    <a:pt x="78" y="9"/>
                  </a:cubicBezTo>
                  <a:cubicBezTo>
                    <a:pt x="86" y="15"/>
                    <a:pt x="90" y="24"/>
                    <a:pt x="90" y="35"/>
                  </a:cubicBezTo>
                  <a:cubicBezTo>
                    <a:pt x="90" y="45"/>
                    <a:pt x="87" y="53"/>
                    <a:pt x="81" y="59"/>
                  </a:cubicBezTo>
                  <a:cubicBezTo>
                    <a:pt x="79" y="62"/>
                    <a:pt x="76" y="64"/>
                    <a:pt x="72" y="66"/>
                  </a:cubicBezTo>
                  <a:cubicBezTo>
                    <a:pt x="77" y="68"/>
                    <a:pt x="81" y="71"/>
                    <a:pt x="84" y="76"/>
                  </a:cubicBezTo>
                  <a:cubicBezTo>
                    <a:pt x="85" y="79"/>
                    <a:pt x="87" y="83"/>
                    <a:pt x="88" y="89"/>
                  </a:cubicBezTo>
                  <a:cubicBezTo>
                    <a:pt x="88" y="91"/>
                    <a:pt x="88" y="97"/>
                    <a:pt x="89" y="108"/>
                  </a:cubicBezTo>
                  <a:cubicBezTo>
                    <a:pt x="90" y="115"/>
                    <a:pt x="90" y="119"/>
                    <a:pt x="91" y="121"/>
                  </a:cubicBezTo>
                  <a:cubicBezTo>
                    <a:pt x="92" y="122"/>
                    <a:pt x="92" y="124"/>
                    <a:pt x="94" y="126"/>
                  </a:cubicBezTo>
                  <a:cubicBezTo>
                    <a:pt x="66" y="126"/>
                    <a:pt x="66" y="126"/>
                    <a:pt x="66" y="126"/>
                  </a:cubicBezTo>
                  <a:cubicBezTo>
                    <a:pt x="65" y="124"/>
                    <a:pt x="64" y="121"/>
                    <a:pt x="64" y="119"/>
                  </a:cubicBezTo>
                  <a:cubicBezTo>
                    <a:pt x="64" y="117"/>
                    <a:pt x="63" y="112"/>
                    <a:pt x="63" y="102"/>
                  </a:cubicBezTo>
                  <a:cubicBezTo>
                    <a:pt x="62" y="94"/>
                    <a:pt x="61" y="88"/>
                    <a:pt x="59" y="85"/>
                  </a:cubicBezTo>
                  <a:cubicBezTo>
                    <a:pt x="57" y="81"/>
                    <a:pt x="55" y="78"/>
                    <a:pt x="51" y="77"/>
                  </a:cubicBezTo>
                  <a:cubicBezTo>
                    <a:pt x="49" y="77"/>
                    <a:pt x="46" y="76"/>
                    <a:pt x="43" y="76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7" y="126"/>
                    <a:pt x="27" y="126"/>
                    <a:pt x="27" y="126"/>
                  </a:cubicBezTo>
                  <a:lnTo>
                    <a:pt x="0" y="126"/>
                  </a:lnTo>
                  <a:close/>
                  <a:moveTo>
                    <a:pt x="27" y="56"/>
                  </a:moveTo>
                  <a:cubicBezTo>
                    <a:pt x="42" y="56"/>
                    <a:pt x="42" y="56"/>
                    <a:pt x="42" y="56"/>
                  </a:cubicBezTo>
                  <a:cubicBezTo>
                    <a:pt x="50" y="56"/>
                    <a:pt x="56" y="54"/>
                    <a:pt x="59" y="51"/>
                  </a:cubicBezTo>
                  <a:cubicBezTo>
                    <a:pt x="61" y="48"/>
                    <a:pt x="63" y="44"/>
                    <a:pt x="63" y="38"/>
                  </a:cubicBezTo>
                  <a:cubicBezTo>
                    <a:pt x="63" y="32"/>
                    <a:pt x="61" y="27"/>
                    <a:pt x="56" y="24"/>
                  </a:cubicBezTo>
                  <a:cubicBezTo>
                    <a:pt x="54" y="23"/>
                    <a:pt x="49" y="22"/>
                    <a:pt x="43" y="22"/>
                  </a:cubicBezTo>
                  <a:cubicBezTo>
                    <a:pt x="27" y="22"/>
                    <a:pt x="27" y="22"/>
                    <a:pt x="27" y="22"/>
                  </a:cubicBezTo>
                  <a:lnTo>
                    <a:pt x="27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7" name="Freeform 64"/>
            <p:cNvSpPr>
              <a:spLocks/>
            </p:cNvSpPr>
            <p:nvPr userDrawn="1"/>
          </p:nvSpPr>
          <p:spPr bwMode="black">
            <a:xfrm>
              <a:off x="4445001" y="5788025"/>
              <a:ext cx="114300" cy="171450"/>
            </a:xfrm>
            <a:custGeom>
              <a:avLst/>
              <a:gdLst>
                <a:gd name="T0" fmla="*/ 0 w 88"/>
                <a:gd name="T1" fmla="*/ 92 h 132"/>
                <a:gd name="T2" fmla="*/ 27 w 88"/>
                <a:gd name="T3" fmla="*/ 92 h 132"/>
                <a:gd name="T4" fmla="*/ 31 w 88"/>
                <a:gd name="T5" fmla="*/ 103 h 132"/>
                <a:gd name="T6" fmla="*/ 44 w 88"/>
                <a:gd name="T7" fmla="*/ 110 h 132"/>
                <a:gd name="T8" fmla="*/ 57 w 88"/>
                <a:gd name="T9" fmla="*/ 105 h 132"/>
                <a:gd name="T10" fmla="*/ 61 w 88"/>
                <a:gd name="T11" fmla="*/ 95 h 132"/>
                <a:gd name="T12" fmla="*/ 54 w 88"/>
                <a:gd name="T13" fmla="*/ 82 h 132"/>
                <a:gd name="T14" fmla="*/ 47 w 88"/>
                <a:gd name="T15" fmla="*/ 78 h 132"/>
                <a:gd name="T16" fmla="*/ 38 w 88"/>
                <a:gd name="T17" fmla="*/ 75 h 132"/>
                <a:gd name="T18" fmla="*/ 15 w 88"/>
                <a:gd name="T19" fmla="*/ 64 h 132"/>
                <a:gd name="T20" fmla="*/ 2 w 88"/>
                <a:gd name="T21" fmla="*/ 35 h 132"/>
                <a:gd name="T22" fmla="*/ 11 w 88"/>
                <a:gd name="T23" fmla="*/ 11 h 132"/>
                <a:gd name="T24" fmla="*/ 41 w 88"/>
                <a:gd name="T25" fmla="*/ 0 h 132"/>
                <a:gd name="T26" fmla="*/ 76 w 88"/>
                <a:gd name="T27" fmla="*/ 16 h 132"/>
                <a:gd name="T28" fmla="*/ 83 w 88"/>
                <a:gd name="T29" fmla="*/ 36 h 132"/>
                <a:gd name="T30" fmla="*/ 57 w 88"/>
                <a:gd name="T31" fmla="*/ 36 h 132"/>
                <a:gd name="T32" fmla="*/ 52 w 88"/>
                <a:gd name="T33" fmla="*/ 26 h 132"/>
                <a:gd name="T34" fmla="*/ 41 w 88"/>
                <a:gd name="T35" fmla="*/ 22 h 132"/>
                <a:gd name="T36" fmla="*/ 31 w 88"/>
                <a:gd name="T37" fmla="*/ 25 h 132"/>
                <a:gd name="T38" fmla="*/ 27 w 88"/>
                <a:gd name="T39" fmla="*/ 35 h 132"/>
                <a:gd name="T40" fmla="*/ 33 w 88"/>
                <a:gd name="T41" fmla="*/ 46 h 132"/>
                <a:gd name="T42" fmla="*/ 51 w 88"/>
                <a:gd name="T43" fmla="*/ 54 h 132"/>
                <a:gd name="T44" fmla="*/ 76 w 88"/>
                <a:gd name="T45" fmla="*/ 66 h 132"/>
                <a:gd name="T46" fmla="*/ 88 w 88"/>
                <a:gd name="T47" fmla="*/ 93 h 132"/>
                <a:gd name="T48" fmla="*/ 77 w 88"/>
                <a:gd name="T49" fmla="*/ 121 h 132"/>
                <a:gd name="T50" fmla="*/ 44 w 88"/>
                <a:gd name="T51" fmla="*/ 132 h 132"/>
                <a:gd name="T52" fmla="*/ 8 w 88"/>
                <a:gd name="T53" fmla="*/ 114 h 132"/>
                <a:gd name="T54" fmla="*/ 0 w 88"/>
                <a:gd name="T55" fmla="*/ 9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" h="132">
                  <a:moveTo>
                    <a:pt x="0" y="92"/>
                  </a:moveTo>
                  <a:cubicBezTo>
                    <a:pt x="27" y="92"/>
                    <a:pt x="27" y="92"/>
                    <a:pt x="27" y="92"/>
                  </a:cubicBezTo>
                  <a:cubicBezTo>
                    <a:pt x="28" y="97"/>
                    <a:pt x="29" y="101"/>
                    <a:pt x="31" y="103"/>
                  </a:cubicBezTo>
                  <a:cubicBezTo>
                    <a:pt x="34" y="108"/>
                    <a:pt x="38" y="110"/>
                    <a:pt x="44" y="110"/>
                  </a:cubicBezTo>
                  <a:cubicBezTo>
                    <a:pt x="50" y="110"/>
                    <a:pt x="54" y="109"/>
                    <a:pt x="57" y="105"/>
                  </a:cubicBezTo>
                  <a:cubicBezTo>
                    <a:pt x="59" y="103"/>
                    <a:pt x="61" y="99"/>
                    <a:pt x="61" y="95"/>
                  </a:cubicBezTo>
                  <a:cubicBezTo>
                    <a:pt x="61" y="90"/>
                    <a:pt x="59" y="86"/>
                    <a:pt x="54" y="82"/>
                  </a:cubicBezTo>
                  <a:cubicBezTo>
                    <a:pt x="53" y="81"/>
                    <a:pt x="50" y="79"/>
                    <a:pt x="47" y="78"/>
                  </a:cubicBezTo>
                  <a:cubicBezTo>
                    <a:pt x="46" y="78"/>
                    <a:pt x="43" y="77"/>
                    <a:pt x="38" y="75"/>
                  </a:cubicBezTo>
                  <a:cubicBezTo>
                    <a:pt x="27" y="71"/>
                    <a:pt x="20" y="67"/>
                    <a:pt x="15" y="64"/>
                  </a:cubicBezTo>
                  <a:cubicBezTo>
                    <a:pt x="6" y="57"/>
                    <a:pt x="2" y="47"/>
                    <a:pt x="2" y="35"/>
                  </a:cubicBezTo>
                  <a:cubicBezTo>
                    <a:pt x="2" y="25"/>
                    <a:pt x="5" y="17"/>
                    <a:pt x="11" y="11"/>
                  </a:cubicBezTo>
                  <a:cubicBezTo>
                    <a:pt x="18" y="4"/>
                    <a:pt x="28" y="0"/>
                    <a:pt x="41" y="0"/>
                  </a:cubicBezTo>
                  <a:cubicBezTo>
                    <a:pt x="56" y="0"/>
                    <a:pt x="68" y="6"/>
                    <a:pt x="76" y="16"/>
                  </a:cubicBezTo>
                  <a:cubicBezTo>
                    <a:pt x="80" y="22"/>
                    <a:pt x="82" y="28"/>
                    <a:pt x="83" y="36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6" y="32"/>
                    <a:pt x="55" y="28"/>
                    <a:pt x="52" y="26"/>
                  </a:cubicBezTo>
                  <a:cubicBezTo>
                    <a:pt x="50" y="23"/>
                    <a:pt x="46" y="22"/>
                    <a:pt x="41" y="22"/>
                  </a:cubicBezTo>
                  <a:cubicBezTo>
                    <a:pt x="36" y="22"/>
                    <a:pt x="33" y="23"/>
                    <a:pt x="31" y="25"/>
                  </a:cubicBezTo>
                  <a:cubicBezTo>
                    <a:pt x="28" y="27"/>
                    <a:pt x="27" y="30"/>
                    <a:pt x="27" y="35"/>
                  </a:cubicBezTo>
                  <a:cubicBezTo>
                    <a:pt x="27" y="39"/>
                    <a:pt x="29" y="43"/>
                    <a:pt x="33" y="46"/>
                  </a:cubicBezTo>
                  <a:cubicBezTo>
                    <a:pt x="36" y="48"/>
                    <a:pt x="42" y="51"/>
                    <a:pt x="51" y="54"/>
                  </a:cubicBezTo>
                  <a:cubicBezTo>
                    <a:pt x="62" y="57"/>
                    <a:pt x="70" y="61"/>
                    <a:pt x="76" y="66"/>
                  </a:cubicBezTo>
                  <a:cubicBezTo>
                    <a:pt x="84" y="73"/>
                    <a:pt x="88" y="82"/>
                    <a:pt x="88" y="93"/>
                  </a:cubicBezTo>
                  <a:cubicBezTo>
                    <a:pt x="88" y="104"/>
                    <a:pt x="84" y="114"/>
                    <a:pt x="77" y="121"/>
                  </a:cubicBezTo>
                  <a:cubicBezTo>
                    <a:pt x="68" y="128"/>
                    <a:pt x="58" y="132"/>
                    <a:pt x="44" y="132"/>
                  </a:cubicBezTo>
                  <a:cubicBezTo>
                    <a:pt x="28" y="132"/>
                    <a:pt x="16" y="126"/>
                    <a:pt x="8" y="114"/>
                  </a:cubicBezTo>
                  <a:cubicBezTo>
                    <a:pt x="4" y="107"/>
                    <a:pt x="1" y="100"/>
                    <a:pt x="0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8" name="Freeform 65"/>
            <p:cNvSpPr>
              <a:spLocks/>
            </p:cNvSpPr>
            <p:nvPr userDrawn="1"/>
          </p:nvSpPr>
          <p:spPr bwMode="black">
            <a:xfrm>
              <a:off x="4583113" y="5791200"/>
              <a:ext cx="122238" cy="163513"/>
            </a:xfrm>
            <a:custGeom>
              <a:avLst/>
              <a:gdLst>
                <a:gd name="T0" fmla="*/ 0 w 77"/>
                <a:gd name="T1" fmla="*/ 103 h 103"/>
                <a:gd name="T2" fmla="*/ 0 w 77"/>
                <a:gd name="T3" fmla="*/ 0 h 103"/>
                <a:gd name="T4" fmla="*/ 22 w 77"/>
                <a:gd name="T5" fmla="*/ 0 h 103"/>
                <a:gd name="T6" fmla="*/ 22 w 77"/>
                <a:gd name="T7" fmla="*/ 39 h 103"/>
                <a:gd name="T8" fmla="*/ 55 w 77"/>
                <a:gd name="T9" fmla="*/ 39 h 103"/>
                <a:gd name="T10" fmla="*/ 55 w 77"/>
                <a:gd name="T11" fmla="*/ 0 h 103"/>
                <a:gd name="T12" fmla="*/ 77 w 77"/>
                <a:gd name="T13" fmla="*/ 0 h 103"/>
                <a:gd name="T14" fmla="*/ 77 w 77"/>
                <a:gd name="T15" fmla="*/ 103 h 103"/>
                <a:gd name="T16" fmla="*/ 55 w 77"/>
                <a:gd name="T17" fmla="*/ 103 h 103"/>
                <a:gd name="T18" fmla="*/ 55 w 77"/>
                <a:gd name="T19" fmla="*/ 58 h 103"/>
                <a:gd name="T20" fmla="*/ 22 w 77"/>
                <a:gd name="T21" fmla="*/ 58 h 103"/>
                <a:gd name="T22" fmla="*/ 22 w 77"/>
                <a:gd name="T23" fmla="*/ 103 h 103"/>
                <a:gd name="T24" fmla="*/ 0 w 77"/>
                <a:gd name="T2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103">
                  <a:moveTo>
                    <a:pt x="0" y="103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39"/>
                  </a:lnTo>
                  <a:lnTo>
                    <a:pt x="55" y="39"/>
                  </a:lnTo>
                  <a:lnTo>
                    <a:pt x="55" y="0"/>
                  </a:lnTo>
                  <a:lnTo>
                    <a:pt x="77" y="0"/>
                  </a:lnTo>
                  <a:lnTo>
                    <a:pt x="77" y="103"/>
                  </a:lnTo>
                  <a:lnTo>
                    <a:pt x="55" y="103"/>
                  </a:lnTo>
                  <a:lnTo>
                    <a:pt x="55" y="58"/>
                  </a:lnTo>
                  <a:lnTo>
                    <a:pt x="22" y="58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9" name="Freeform 66"/>
            <p:cNvSpPr>
              <a:spLocks noEditPoints="1"/>
            </p:cNvSpPr>
            <p:nvPr userDrawn="1"/>
          </p:nvSpPr>
          <p:spPr bwMode="black">
            <a:xfrm>
              <a:off x="4722813" y="5791200"/>
              <a:ext cx="139700" cy="163513"/>
            </a:xfrm>
            <a:custGeom>
              <a:avLst/>
              <a:gdLst>
                <a:gd name="T0" fmla="*/ 33 w 88"/>
                <a:gd name="T1" fmla="*/ 0 h 103"/>
                <a:gd name="T2" fmla="*/ 55 w 88"/>
                <a:gd name="T3" fmla="*/ 0 h 103"/>
                <a:gd name="T4" fmla="*/ 88 w 88"/>
                <a:gd name="T5" fmla="*/ 103 h 103"/>
                <a:gd name="T6" fmla="*/ 65 w 88"/>
                <a:gd name="T7" fmla="*/ 103 h 103"/>
                <a:gd name="T8" fmla="*/ 58 w 88"/>
                <a:gd name="T9" fmla="*/ 80 h 103"/>
                <a:gd name="T10" fmla="*/ 29 w 88"/>
                <a:gd name="T11" fmla="*/ 80 h 103"/>
                <a:gd name="T12" fmla="*/ 23 w 88"/>
                <a:gd name="T13" fmla="*/ 103 h 103"/>
                <a:gd name="T14" fmla="*/ 0 w 88"/>
                <a:gd name="T15" fmla="*/ 103 h 103"/>
                <a:gd name="T16" fmla="*/ 33 w 88"/>
                <a:gd name="T17" fmla="*/ 0 h 103"/>
                <a:gd name="T18" fmla="*/ 34 w 88"/>
                <a:gd name="T19" fmla="*/ 63 h 103"/>
                <a:gd name="T20" fmla="*/ 54 w 88"/>
                <a:gd name="T21" fmla="*/ 63 h 103"/>
                <a:gd name="T22" fmla="*/ 43 w 88"/>
                <a:gd name="T23" fmla="*/ 28 h 103"/>
                <a:gd name="T24" fmla="*/ 34 w 88"/>
                <a:gd name="T25" fmla="*/ 6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03">
                  <a:moveTo>
                    <a:pt x="33" y="0"/>
                  </a:moveTo>
                  <a:lnTo>
                    <a:pt x="55" y="0"/>
                  </a:lnTo>
                  <a:lnTo>
                    <a:pt x="88" y="103"/>
                  </a:lnTo>
                  <a:lnTo>
                    <a:pt x="65" y="103"/>
                  </a:lnTo>
                  <a:lnTo>
                    <a:pt x="58" y="80"/>
                  </a:lnTo>
                  <a:lnTo>
                    <a:pt x="29" y="80"/>
                  </a:lnTo>
                  <a:lnTo>
                    <a:pt x="23" y="103"/>
                  </a:lnTo>
                  <a:lnTo>
                    <a:pt x="0" y="103"/>
                  </a:lnTo>
                  <a:lnTo>
                    <a:pt x="33" y="0"/>
                  </a:lnTo>
                  <a:close/>
                  <a:moveTo>
                    <a:pt x="34" y="63"/>
                  </a:moveTo>
                  <a:lnTo>
                    <a:pt x="54" y="63"/>
                  </a:lnTo>
                  <a:lnTo>
                    <a:pt x="43" y="28"/>
                  </a:lnTo>
                  <a:lnTo>
                    <a:pt x="34" y="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50" name="Freeform 67"/>
            <p:cNvSpPr>
              <a:spLocks noEditPoints="1"/>
            </p:cNvSpPr>
            <p:nvPr userDrawn="1"/>
          </p:nvSpPr>
          <p:spPr bwMode="black">
            <a:xfrm>
              <a:off x="4879976" y="5791200"/>
              <a:ext cx="120650" cy="163513"/>
            </a:xfrm>
            <a:custGeom>
              <a:avLst/>
              <a:gdLst>
                <a:gd name="T0" fmla="*/ 0 w 93"/>
                <a:gd name="T1" fmla="*/ 126 h 126"/>
                <a:gd name="T2" fmla="*/ 0 w 93"/>
                <a:gd name="T3" fmla="*/ 0 h 126"/>
                <a:gd name="T4" fmla="*/ 48 w 93"/>
                <a:gd name="T5" fmla="*/ 0 h 126"/>
                <a:gd name="T6" fmla="*/ 77 w 93"/>
                <a:gd name="T7" fmla="*/ 9 h 126"/>
                <a:gd name="T8" fmla="*/ 89 w 93"/>
                <a:gd name="T9" fmla="*/ 35 h 126"/>
                <a:gd name="T10" fmla="*/ 81 w 93"/>
                <a:gd name="T11" fmla="*/ 59 h 126"/>
                <a:gd name="T12" fmla="*/ 71 w 93"/>
                <a:gd name="T13" fmla="*/ 66 h 126"/>
                <a:gd name="T14" fmla="*/ 83 w 93"/>
                <a:gd name="T15" fmla="*/ 76 h 126"/>
                <a:gd name="T16" fmla="*/ 87 w 93"/>
                <a:gd name="T17" fmla="*/ 89 h 126"/>
                <a:gd name="T18" fmla="*/ 89 w 93"/>
                <a:gd name="T19" fmla="*/ 108 h 126"/>
                <a:gd name="T20" fmla="*/ 91 w 93"/>
                <a:gd name="T21" fmla="*/ 121 h 126"/>
                <a:gd name="T22" fmla="*/ 93 w 93"/>
                <a:gd name="T23" fmla="*/ 126 h 126"/>
                <a:gd name="T24" fmla="*/ 65 w 93"/>
                <a:gd name="T25" fmla="*/ 126 h 126"/>
                <a:gd name="T26" fmla="*/ 63 w 93"/>
                <a:gd name="T27" fmla="*/ 119 h 126"/>
                <a:gd name="T28" fmla="*/ 62 w 93"/>
                <a:gd name="T29" fmla="*/ 102 h 126"/>
                <a:gd name="T30" fmla="*/ 59 w 93"/>
                <a:gd name="T31" fmla="*/ 85 h 126"/>
                <a:gd name="T32" fmla="*/ 50 w 93"/>
                <a:gd name="T33" fmla="*/ 77 h 126"/>
                <a:gd name="T34" fmla="*/ 42 w 93"/>
                <a:gd name="T35" fmla="*/ 76 h 126"/>
                <a:gd name="T36" fmla="*/ 27 w 93"/>
                <a:gd name="T37" fmla="*/ 76 h 126"/>
                <a:gd name="T38" fmla="*/ 27 w 93"/>
                <a:gd name="T39" fmla="*/ 126 h 126"/>
                <a:gd name="T40" fmla="*/ 0 w 93"/>
                <a:gd name="T41" fmla="*/ 126 h 126"/>
                <a:gd name="T42" fmla="*/ 27 w 93"/>
                <a:gd name="T43" fmla="*/ 56 h 126"/>
                <a:gd name="T44" fmla="*/ 41 w 93"/>
                <a:gd name="T45" fmla="*/ 56 h 126"/>
                <a:gd name="T46" fmla="*/ 58 w 93"/>
                <a:gd name="T47" fmla="*/ 51 h 126"/>
                <a:gd name="T48" fmla="*/ 62 w 93"/>
                <a:gd name="T49" fmla="*/ 38 h 126"/>
                <a:gd name="T50" fmla="*/ 56 w 93"/>
                <a:gd name="T51" fmla="*/ 24 h 126"/>
                <a:gd name="T52" fmla="*/ 42 w 93"/>
                <a:gd name="T53" fmla="*/ 22 h 126"/>
                <a:gd name="T54" fmla="*/ 27 w 93"/>
                <a:gd name="T55" fmla="*/ 22 h 126"/>
                <a:gd name="T56" fmla="*/ 27 w 93"/>
                <a:gd name="T57" fmla="*/ 5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3" h="126">
                  <a:moveTo>
                    <a:pt x="0" y="12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1" y="0"/>
                    <a:pt x="70" y="3"/>
                    <a:pt x="77" y="9"/>
                  </a:cubicBezTo>
                  <a:cubicBezTo>
                    <a:pt x="85" y="15"/>
                    <a:pt x="89" y="24"/>
                    <a:pt x="89" y="35"/>
                  </a:cubicBezTo>
                  <a:cubicBezTo>
                    <a:pt x="89" y="45"/>
                    <a:pt x="86" y="53"/>
                    <a:pt x="81" y="59"/>
                  </a:cubicBezTo>
                  <a:cubicBezTo>
                    <a:pt x="78" y="62"/>
                    <a:pt x="75" y="64"/>
                    <a:pt x="71" y="66"/>
                  </a:cubicBezTo>
                  <a:cubicBezTo>
                    <a:pt x="76" y="68"/>
                    <a:pt x="80" y="71"/>
                    <a:pt x="83" y="76"/>
                  </a:cubicBezTo>
                  <a:cubicBezTo>
                    <a:pt x="85" y="79"/>
                    <a:pt x="86" y="83"/>
                    <a:pt x="87" y="89"/>
                  </a:cubicBezTo>
                  <a:cubicBezTo>
                    <a:pt x="87" y="91"/>
                    <a:pt x="88" y="97"/>
                    <a:pt x="89" y="108"/>
                  </a:cubicBezTo>
                  <a:cubicBezTo>
                    <a:pt x="89" y="115"/>
                    <a:pt x="90" y="119"/>
                    <a:pt x="91" y="121"/>
                  </a:cubicBezTo>
                  <a:cubicBezTo>
                    <a:pt x="91" y="122"/>
                    <a:pt x="92" y="124"/>
                    <a:pt x="93" y="126"/>
                  </a:cubicBezTo>
                  <a:cubicBezTo>
                    <a:pt x="65" y="126"/>
                    <a:pt x="65" y="126"/>
                    <a:pt x="65" y="126"/>
                  </a:cubicBezTo>
                  <a:cubicBezTo>
                    <a:pt x="64" y="124"/>
                    <a:pt x="64" y="121"/>
                    <a:pt x="63" y="119"/>
                  </a:cubicBezTo>
                  <a:cubicBezTo>
                    <a:pt x="63" y="117"/>
                    <a:pt x="63" y="112"/>
                    <a:pt x="62" y="102"/>
                  </a:cubicBezTo>
                  <a:cubicBezTo>
                    <a:pt x="61" y="94"/>
                    <a:pt x="60" y="88"/>
                    <a:pt x="59" y="85"/>
                  </a:cubicBezTo>
                  <a:cubicBezTo>
                    <a:pt x="57" y="81"/>
                    <a:pt x="54" y="78"/>
                    <a:pt x="50" y="77"/>
                  </a:cubicBezTo>
                  <a:cubicBezTo>
                    <a:pt x="48" y="77"/>
                    <a:pt x="46" y="76"/>
                    <a:pt x="42" y="76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7" y="126"/>
                    <a:pt x="27" y="126"/>
                    <a:pt x="27" y="126"/>
                  </a:cubicBezTo>
                  <a:lnTo>
                    <a:pt x="0" y="126"/>
                  </a:lnTo>
                  <a:close/>
                  <a:moveTo>
                    <a:pt x="27" y="56"/>
                  </a:moveTo>
                  <a:cubicBezTo>
                    <a:pt x="41" y="56"/>
                    <a:pt x="41" y="56"/>
                    <a:pt x="41" y="56"/>
                  </a:cubicBezTo>
                  <a:cubicBezTo>
                    <a:pt x="50" y="56"/>
                    <a:pt x="55" y="54"/>
                    <a:pt x="58" y="51"/>
                  </a:cubicBezTo>
                  <a:cubicBezTo>
                    <a:pt x="61" y="48"/>
                    <a:pt x="62" y="44"/>
                    <a:pt x="62" y="38"/>
                  </a:cubicBezTo>
                  <a:cubicBezTo>
                    <a:pt x="62" y="32"/>
                    <a:pt x="60" y="27"/>
                    <a:pt x="56" y="24"/>
                  </a:cubicBezTo>
                  <a:cubicBezTo>
                    <a:pt x="53" y="23"/>
                    <a:pt x="48" y="22"/>
                    <a:pt x="42" y="22"/>
                  </a:cubicBezTo>
                  <a:cubicBezTo>
                    <a:pt x="27" y="22"/>
                    <a:pt x="27" y="22"/>
                    <a:pt x="27" y="22"/>
                  </a:cubicBezTo>
                  <a:lnTo>
                    <a:pt x="27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51" name="Freeform 68"/>
            <p:cNvSpPr>
              <a:spLocks/>
            </p:cNvSpPr>
            <p:nvPr userDrawn="1"/>
          </p:nvSpPr>
          <p:spPr bwMode="black">
            <a:xfrm>
              <a:off x="5026026" y="5791200"/>
              <a:ext cx="34925" cy="163513"/>
            </a:xfrm>
            <a:custGeom>
              <a:avLst/>
              <a:gdLst>
                <a:gd name="T0" fmla="*/ 0 w 22"/>
                <a:gd name="T1" fmla="*/ 103 h 103"/>
                <a:gd name="T2" fmla="*/ 0 w 22"/>
                <a:gd name="T3" fmla="*/ 0 h 103"/>
                <a:gd name="T4" fmla="*/ 12 w 22"/>
                <a:gd name="T5" fmla="*/ 0 h 103"/>
                <a:gd name="T6" fmla="*/ 22 w 22"/>
                <a:gd name="T7" fmla="*/ 0 h 103"/>
                <a:gd name="T8" fmla="*/ 22 w 22"/>
                <a:gd name="T9" fmla="*/ 103 h 103"/>
                <a:gd name="T10" fmla="*/ 0 w 22"/>
                <a:gd name="T1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03">
                  <a:moveTo>
                    <a:pt x="0" y="103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2" y="0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52" name="Freeform 69"/>
            <p:cNvSpPr>
              <a:spLocks/>
            </p:cNvSpPr>
            <p:nvPr userDrawn="1"/>
          </p:nvSpPr>
          <p:spPr bwMode="black">
            <a:xfrm>
              <a:off x="5092701" y="5791200"/>
              <a:ext cx="120650" cy="163513"/>
            </a:xfrm>
            <a:custGeom>
              <a:avLst/>
              <a:gdLst>
                <a:gd name="T0" fmla="*/ 0 w 76"/>
                <a:gd name="T1" fmla="*/ 103 h 103"/>
                <a:gd name="T2" fmla="*/ 0 w 76"/>
                <a:gd name="T3" fmla="*/ 0 h 103"/>
                <a:gd name="T4" fmla="*/ 22 w 76"/>
                <a:gd name="T5" fmla="*/ 0 h 103"/>
                <a:gd name="T6" fmla="*/ 55 w 76"/>
                <a:gd name="T7" fmla="*/ 66 h 103"/>
                <a:gd name="T8" fmla="*/ 55 w 76"/>
                <a:gd name="T9" fmla="*/ 0 h 103"/>
                <a:gd name="T10" fmla="*/ 76 w 76"/>
                <a:gd name="T11" fmla="*/ 0 h 103"/>
                <a:gd name="T12" fmla="*/ 76 w 76"/>
                <a:gd name="T13" fmla="*/ 103 h 103"/>
                <a:gd name="T14" fmla="*/ 54 w 76"/>
                <a:gd name="T15" fmla="*/ 103 h 103"/>
                <a:gd name="T16" fmla="*/ 21 w 76"/>
                <a:gd name="T17" fmla="*/ 37 h 103"/>
                <a:gd name="T18" fmla="*/ 21 w 76"/>
                <a:gd name="T19" fmla="*/ 103 h 103"/>
                <a:gd name="T20" fmla="*/ 0 w 76"/>
                <a:gd name="T2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103">
                  <a:moveTo>
                    <a:pt x="0" y="103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5" y="66"/>
                  </a:lnTo>
                  <a:lnTo>
                    <a:pt x="55" y="0"/>
                  </a:lnTo>
                  <a:lnTo>
                    <a:pt x="76" y="0"/>
                  </a:lnTo>
                  <a:lnTo>
                    <a:pt x="76" y="103"/>
                  </a:lnTo>
                  <a:lnTo>
                    <a:pt x="54" y="103"/>
                  </a:lnTo>
                  <a:lnTo>
                    <a:pt x="21" y="37"/>
                  </a:lnTo>
                  <a:lnTo>
                    <a:pt x="21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53" name="Freeform 70"/>
            <p:cNvSpPr>
              <a:spLocks/>
            </p:cNvSpPr>
            <p:nvPr userDrawn="1"/>
          </p:nvSpPr>
          <p:spPr bwMode="black">
            <a:xfrm>
              <a:off x="5237163" y="5788025"/>
              <a:ext cx="133350" cy="171450"/>
            </a:xfrm>
            <a:custGeom>
              <a:avLst/>
              <a:gdLst>
                <a:gd name="T0" fmla="*/ 102 w 102"/>
                <a:gd name="T1" fmla="*/ 129 h 132"/>
                <a:gd name="T2" fmla="*/ 82 w 102"/>
                <a:gd name="T3" fmla="*/ 129 h 132"/>
                <a:gd name="T4" fmla="*/ 82 w 102"/>
                <a:gd name="T5" fmla="*/ 115 h 132"/>
                <a:gd name="T6" fmla="*/ 73 w 102"/>
                <a:gd name="T7" fmla="*/ 124 h 132"/>
                <a:gd name="T8" fmla="*/ 51 w 102"/>
                <a:gd name="T9" fmla="*/ 132 h 132"/>
                <a:gd name="T10" fmla="*/ 14 w 102"/>
                <a:gd name="T11" fmla="*/ 113 h 132"/>
                <a:gd name="T12" fmla="*/ 0 w 102"/>
                <a:gd name="T13" fmla="*/ 67 h 132"/>
                <a:gd name="T14" fmla="*/ 14 w 102"/>
                <a:gd name="T15" fmla="*/ 20 h 132"/>
                <a:gd name="T16" fmla="*/ 54 w 102"/>
                <a:gd name="T17" fmla="*/ 0 h 132"/>
                <a:gd name="T18" fmla="*/ 89 w 102"/>
                <a:gd name="T19" fmla="*/ 16 h 132"/>
                <a:gd name="T20" fmla="*/ 100 w 102"/>
                <a:gd name="T21" fmla="*/ 39 h 132"/>
                <a:gd name="T22" fmla="*/ 100 w 102"/>
                <a:gd name="T23" fmla="*/ 45 h 132"/>
                <a:gd name="T24" fmla="*/ 74 w 102"/>
                <a:gd name="T25" fmla="*/ 45 h 132"/>
                <a:gd name="T26" fmla="*/ 70 w 102"/>
                <a:gd name="T27" fmla="*/ 32 h 132"/>
                <a:gd name="T28" fmla="*/ 53 w 102"/>
                <a:gd name="T29" fmla="*/ 23 h 132"/>
                <a:gd name="T30" fmla="*/ 34 w 102"/>
                <a:gd name="T31" fmla="*/ 35 h 132"/>
                <a:gd name="T32" fmla="*/ 27 w 102"/>
                <a:gd name="T33" fmla="*/ 66 h 132"/>
                <a:gd name="T34" fmla="*/ 35 w 102"/>
                <a:gd name="T35" fmla="*/ 99 h 132"/>
                <a:gd name="T36" fmla="*/ 54 w 102"/>
                <a:gd name="T37" fmla="*/ 109 h 132"/>
                <a:gd name="T38" fmla="*/ 72 w 102"/>
                <a:gd name="T39" fmla="*/ 100 h 132"/>
                <a:gd name="T40" fmla="*/ 77 w 102"/>
                <a:gd name="T41" fmla="*/ 81 h 132"/>
                <a:gd name="T42" fmla="*/ 55 w 102"/>
                <a:gd name="T43" fmla="*/ 81 h 132"/>
                <a:gd name="T44" fmla="*/ 55 w 102"/>
                <a:gd name="T45" fmla="*/ 61 h 132"/>
                <a:gd name="T46" fmla="*/ 102 w 102"/>
                <a:gd name="T47" fmla="*/ 61 h 132"/>
                <a:gd name="T48" fmla="*/ 102 w 102"/>
                <a:gd name="T49" fmla="*/ 1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2" h="132">
                  <a:moveTo>
                    <a:pt x="102" y="129"/>
                  </a:moveTo>
                  <a:cubicBezTo>
                    <a:pt x="82" y="129"/>
                    <a:pt x="82" y="129"/>
                    <a:pt x="82" y="129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79" y="119"/>
                    <a:pt x="76" y="122"/>
                    <a:pt x="73" y="124"/>
                  </a:cubicBezTo>
                  <a:cubicBezTo>
                    <a:pt x="67" y="129"/>
                    <a:pt x="59" y="132"/>
                    <a:pt x="51" y="132"/>
                  </a:cubicBezTo>
                  <a:cubicBezTo>
                    <a:pt x="35" y="132"/>
                    <a:pt x="23" y="125"/>
                    <a:pt x="14" y="113"/>
                  </a:cubicBezTo>
                  <a:cubicBezTo>
                    <a:pt x="5" y="101"/>
                    <a:pt x="0" y="85"/>
                    <a:pt x="0" y="67"/>
                  </a:cubicBezTo>
                  <a:cubicBezTo>
                    <a:pt x="0" y="48"/>
                    <a:pt x="5" y="33"/>
                    <a:pt x="14" y="20"/>
                  </a:cubicBezTo>
                  <a:cubicBezTo>
                    <a:pt x="24" y="7"/>
                    <a:pt x="37" y="0"/>
                    <a:pt x="54" y="0"/>
                  </a:cubicBezTo>
                  <a:cubicBezTo>
                    <a:pt x="68" y="0"/>
                    <a:pt x="79" y="5"/>
                    <a:pt x="89" y="16"/>
                  </a:cubicBezTo>
                  <a:cubicBezTo>
                    <a:pt x="94" y="23"/>
                    <a:pt x="98" y="30"/>
                    <a:pt x="100" y="39"/>
                  </a:cubicBezTo>
                  <a:cubicBezTo>
                    <a:pt x="100" y="40"/>
                    <a:pt x="100" y="42"/>
                    <a:pt x="100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3" y="40"/>
                    <a:pt x="72" y="35"/>
                    <a:pt x="70" y="32"/>
                  </a:cubicBezTo>
                  <a:cubicBezTo>
                    <a:pt x="66" y="26"/>
                    <a:pt x="60" y="23"/>
                    <a:pt x="53" y="23"/>
                  </a:cubicBezTo>
                  <a:cubicBezTo>
                    <a:pt x="45" y="23"/>
                    <a:pt x="39" y="27"/>
                    <a:pt x="34" y="35"/>
                  </a:cubicBezTo>
                  <a:cubicBezTo>
                    <a:pt x="30" y="43"/>
                    <a:pt x="27" y="53"/>
                    <a:pt x="27" y="66"/>
                  </a:cubicBezTo>
                  <a:cubicBezTo>
                    <a:pt x="27" y="80"/>
                    <a:pt x="30" y="91"/>
                    <a:pt x="35" y="99"/>
                  </a:cubicBezTo>
                  <a:cubicBezTo>
                    <a:pt x="39" y="106"/>
                    <a:pt x="46" y="109"/>
                    <a:pt x="54" y="109"/>
                  </a:cubicBezTo>
                  <a:cubicBezTo>
                    <a:pt x="62" y="109"/>
                    <a:pt x="68" y="106"/>
                    <a:pt x="72" y="100"/>
                  </a:cubicBezTo>
                  <a:cubicBezTo>
                    <a:pt x="75" y="95"/>
                    <a:pt x="77" y="89"/>
                    <a:pt x="77" y="81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102" y="61"/>
                    <a:pt x="102" y="61"/>
                    <a:pt x="102" y="61"/>
                  </a:cubicBezTo>
                  <a:lnTo>
                    <a:pt x="102" y="1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54" name="Freeform 71"/>
            <p:cNvSpPr>
              <a:spLocks/>
            </p:cNvSpPr>
            <p:nvPr userDrawn="1"/>
          </p:nvSpPr>
          <p:spPr bwMode="black">
            <a:xfrm>
              <a:off x="5400676" y="5919788"/>
              <a:ext cx="36513" cy="34925"/>
            </a:xfrm>
            <a:custGeom>
              <a:avLst/>
              <a:gdLst>
                <a:gd name="T0" fmla="*/ 23 w 23"/>
                <a:gd name="T1" fmla="*/ 0 h 22"/>
                <a:gd name="T2" fmla="*/ 23 w 23"/>
                <a:gd name="T3" fmla="*/ 22 h 22"/>
                <a:gd name="T4" fmla="*/ 0 w 23"/>
                <a:gd name="T5" fmla="*/ 22 h 22"/>
                <a:gd name="T6" fmla="*/ 0 w 23"/>
                <a:gd name="T7" fmla="*/ 0 h 22"/>
                <a:gd name="T8" fmla="*/ 12 w 23"/>
                <a:gd name="T9" fmla="*/ 0 h 22"/>
                <a:gd name="T10" fmla="*/ 23 w 23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23" y="0"/>
                  </a:moveTo>
                  <a:lnTo>
                    <a:pt x="23" y="22"/>
                  </a:lnTo>
                  <a:lnTo>
                    <a:pt x="0" y="22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4756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906516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23851" y="323850"/>
            <a:ext cx="10874374" cy="923330"/>
          </a:xfrm>
          <a:noFill/>
        </p:spPr>
        <p:txBody>
          <a:bodyPr wrap="square" lIns="0" tIns="0">
            <a:spAutoFit/>
          </a:bodyPr>
          <a:lstStyle>
            <a:lvl1pPr>
              <a:defRPr sz="6000" baseline="0" smtClean="0">
                <a:solidFill>
                  <a:schemeClr val="bg1"/>
                </a:solidFill>
                <a:latin typeface="TeleGrotesk Next Ultra" pitchFamily="2" charset="0"/>
                <a:sym typeface="TeleGrotesk Next Ultra" pitchFamily="2" charset="0"/>
              </a:defRPr>
            </a:lvl1pPr>
          </a:lstStyle>
          <a:p>
            <a:r>
              <a:rPr lang="en-US" dirty="0"/>
              <a:t>Content/Agenda</a:t>
            </a:r>
          </a:p>
        </p:txBody>
      </p:sp>
    </p:spTree>
    <p:extLst>
      <p:ext uri="{BB962C8B-B14F-4D97-AF65-F5344CB8AC3E}">
        <p14:creationId xmlns:p14="http://schemas.microsoft.com/office/powerpoint/2010/main" val="53415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Relationship Id="rId30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9"/>
            </p:custDataLst>
            <p:extLst>
              <p:ext uri="{D42A27DB-BD31-4B8C-83A1-F6EECF244321}">
                <p14:modId xmlns:p14="http://schemas.microsoft.com/office/powerpoint/2010/main" val="224229947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Folie" r:id="rId30" imgW="360" imgH="360" progId="TCLayout.ActiveDocument.1">
                  <p:embed/>
                </p:oleObj>
              </mc:Choice>
              <mc:Fallback>
                <p:oleObj name="think-cell Folie" r:id="rId30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gray">
          <a:xfrm>
            <a:off x="323851" y="198000"/>
            <a:ext cx="10872000" cy="50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24000" y="1476000"/>
            <a:ext cx="10872000" cy="403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9907200" y="5832001"/>
            <a:ext cx="828000" cy="324000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Grotesk Next" pitchFamily="2" charset="0"/>
                <a:cs typeface="TeleGrotesk Next" pitchFamily="2" charset="0"/>
                <a:sym typeface="TeleGrotesk Next" pitchFamily="2" charset="0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dirty="0" err="1"/>
              <a:t>dd.mm.yyyy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0836000" y="5832001"/>
            <a:ext cx="360000" cy="3240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Grotesk Next" pitchFamily="2" charset="0"/>
                <a:cs typeface="TeleGrotesk Next" pitchFamily="2" charset="0"/>
                <a:sym typeface="TeleGrotesk Next" pitchFamily="2" charset="0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‹Nr.›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4662000" y="5832001"/>
            <a:ext cx="5148000" cy="3240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Grotesk Next" pitchFamily="2" charset="0"/>
                <a:cs typeface="TeleGrotesk Next" pitchFamily="2" charset="0"/>
                <a:sym typeface="TeleGrotesk Next" pitchFamily="2" charset="0"/>
              </a:defRPr>
            </a:lvl1pPr>
          </a:lstStyle>
          <a:p>
            <a:r>
              <a:rPr lang="en-US" dirty="0"/>
              <a:t>– Strictly confidential, Confidential, Internal –     Author/Presentation Topic</a:t>
            </a:r>
          </a:p>
        </p:txBody>
      </p:sp>
      <p:pic>
        <p:nvPicPr>
          <p:cNvPr id="10" name="Grafik 9" descr="T_Logo_3c_Slogan_p_INT.emf"/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>
            <a:off x="324001" y="5832000"/>
            <a:ext cx="2170213" cy="324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90" r:id="rId2"/>
    <p:sldLayoutId id="2147483991" r:id="rId3"/>
    <p:sldLayoutId id="2147483992" r:id="rId4"/>
    <p:sldLayoutId id="2147483993" r:id="rId5"/>
    <p:sldLayoutId id="2147483994" r:id="rId6"/>
    <p:sldLayoutId id="2147483995" r:id="rId7"/>
    <p:sldLayoutId id="2147483996" r:id="rId8"/>
    <p:sldLayoutId id="2147483986" r:id="rId9"/>
    <p:sldLayoutId id="2147483987" r:id="rId10"/>
    <p:sldLayoutId id="2147483988" r:id="rId11"/>
    <p:sldLayoutId id="2147483989" r:id="rId12"/>
    <p:sldLayoutId id="2147483718" r:id="rId13"/>
    <p:sldLayoutId id="2147483722" r:id="rId14"/>
    <p:sldLayoutId id="2147483723" r:id="rId15"/>
    <p:sldLayoutId id="2147483969" r:id="rId16"/>
    <p:sldLayoutId id="2147483970" r:id="rId17"/>
    <p:sldLayoutId id="2147483972" r:id="rId18"/>
    <p:sldLayoutId id="2147483971" r:id="rId19"/>
    <p:sldLayoutId id="2147483973" r:id="rId20"/>
    <p:sldLayoutId id="2147483716" r:id="rId21"/>
    <p:sldLayoutId id="2147483898" r:id="rId22"/>
    <p:sldLayoutId id="2147483711" r:id="rId23"/>
    <p:sldLayoutId id="2147483930" r:id="rId24"/>
    <p:sldLayoutId id="2147483959" r:id="rId25"/>
    <p:sldLayoutId id="2147483960" r:id="rId26"/>
  </p:sldLayoutIdLst>
  <p:hf hdr="0" ftr="0" dt="0"/>
  <p:txStyles>
    <p:titleStyle>
      <a:lvl1pPr marL="0" indent="0" algn="l" defTabSz="457322" rtl="0" eaLnBrk="1" fontAlgn="base" hangingPunct="1">
        <a:lnSpc>
          <a:spcPct val="100000"/>
        </a:lnSpc>
        <a:spcBef>
          <a:spcPts val="0"/>
        </a:spcBef>
        <a:spcAft>
          <a:spcPct val="0"/>
        </a:spcAft>
        <a:defRPr lang="de-DE" sz="3200" kern="1200" cap="all" baseline="0" dirty="0">
          <a:solidFill>
            <a:schemeClr val="tx2"/>
          </a:solidFill>
          <a:latin typeface="TeleGrotesk Next Ultra" pitchFamily="2" charset="0"/>
          <a:ea typeface="+mj-ea"/>
          <a:cs typeface="TeleGrotesk Next Ultra" pitchFamily="2" charset="0"/>
          <a:sym typeface="TeleGrotesk Next Ultra" pitchFamily="2" charset="0"/>
        </a:defRPr>
      </a:lvl1pPr>
      <a:lvl2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2pPr>
      <a:lvl3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3pPr>
      <a:lvl4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4pPr>
      <a:lvl5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5pPr>
      <a:lvl6pPr marL="457171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6pPr>
      <a:lvl7pPr marL="914342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7pPr>
      <a:lvl8pPr marL="1371513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8pPr>
      <a:lvl9pPr marL="1828683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9pPr>
    </p:titleStyle>
    <p:bodyStyle>
      <a:lvl1pPr algn="l" defTabSz="576226" rtl="0" eaLnBrk="1" fontAlgn="base" hangingPunct="1">
        <a:lnSpc>
          <a:spcPct val="100000"/>
        </a:lnSpc>
        <a:spcBef>
          <a:spcPts val="1200"/>
        </a:spcBef>
        <a:spcAft>
          <a:spcPct val="0"/>
        </a:spcAft>
        <a:buClr>
          <a:schemeClr val="tx2"/>
        </a:buClr>
        <a:buFont typeface="Wingdings" pitchFamily="2" charset="2"/>
        <a:defRPr sz="1800" b="1" kern="1200">
          <a:solidFill>
            <a:schemeClr val="tx1"/>
          </a:solidFill>
          <a:latin typeface="+mn-lt"/>
          <a:ea typeface="+mn-ea"/>
          <a:cs typeface="+mn-cs"/>
          <a:sym typeface="Blackadder ITC" panose="04020505051007020D02" pitchFamily="82" charset="0"/>
        </a:defRPr>
      </a:lvl1pPr>
      <a:lvl2pPr marL="1588" algn="l" defTabSz="576226" rtl="0" eaLnBrk="1" fontAlgn="base" hangingPunct="1">
        <a:lnSpc>
          <a:spcPct val="100000"/>
        </a:lnSpc>
        <a:spcBef>
          <a:spcPts val="300"/>
        </a:spcBef>
        <a:spcAft>
          <a:spcPct val="0"/>
        </a:spcAft>
        <a:buClr>
          <a:schemeClr val="tx2"/>
        </a:buClr>
        <a:buFont typeface="Wingdings" pitchFamily="2" charset="2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16000" indent="-216000" algn="l" defTabSz="576226" rtl="0" eaLnBrk="1" fontAlgn="base" hangingPunct="1">
        <a:lnSpc>
          <a:spcPct val="100000"/>
        </a:lnSpc>
        <a:spcBef>
          <a:spcPts val="30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432000" indent="-215886" algn="l" defTabSz="576226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648000" indent="-216000" algn="l" defTabSz="576226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40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09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80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51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1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2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3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3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4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5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95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65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4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orient="horz" pos="930" userDrawn="1">
          <p15:clr>
            <a:srgbClr val="F26B43"/>
          </p15:clr>
        </p15:guide>
        <p15:guide id="4" orient="horz" pos="3470" userDrawn="1">
          <p15:clr>
            <a:srgbClr val="F26B43"/>
          </p15:clr>
        </p15:guide>
        <p15:guide id="5" orient="horz" pos="3878" userDrawn="1">
          <p15:clr>
            <a:srgbClr val="F26B43"/>
          </p15:clr>
        </p15:guide>
        <p15:guide id="6" pos="204" userDrawn="1">
          <p15:clr>
            <a:srgbClr val="F26B43"/>
          </p15:clr>
        </p15:guide>
        <p15:guide id="7" pos="7054" userDrawn="1">
          <p15:clr>
            <a:srgbClr val="F26B43"/>
          </p15:clr>
        </p15:guide>
        <p15:guide id="8" orient="horz" pos="3674" userDrawn="1">
          <p15:clr>
            <a:srgbClr val="F26B43"/>
          </p15:clr>
        </p15:guide>
        <p15:guide id="9" orient="horz" pos="3266" userDrawn="1">
          <p15:clr>
            <a:srgbClr val="F26B43"/>
          </p15:clr>
        </p15:guide>
        <p15:guide id="11" orient="horz" pos="204" userDrawn="1">
          <p15:clr>
            <a:srgbClr val="F26B43"/>
          </p15:clr>
        </p15:guide>
        <p15:guide id="12" pos="1848" userDrawn="1">
          <p15:clr>
            <a:srgbClr val="F26B43"/>
          </p15:clr>
        </p15:guide>
        <p15:guide id="13" pos="1939" userDrawn="1">
          <p15:clr>
            <a:srgbClr val="F26B43"/>
          </p15:clr>
        </p15:guide>
        <p15:guide id="14" pos="3674" userDrawn="1">
          <p15:clr>
            <a:srgbClr val="F26B43"/>
          </p15:clr>
        </p15:guide>
        <p15:guide id="15" pos="3584" userDrawn="1">
          <p15:clr>
            <a:srgbClr val="F26B43"/>
          </p15:clr>
        </p15:guide>
        <p15:guide id="16" pos="5410" userDrawn="1">
          <p15:clr>
            <a:srgbClr val="F26B43"/>
          </p15:clr>
        </p15:guide>
        <p15:guide id="17" pos="531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8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9426025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4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eleGrotesk Next Ultra" pitchFamily="2" charset="0"/>
                <a:cs typeface="TeleGrotesk Next Ultra" pitchFamily="2" charset="0"/>
                <a:sym typeface="TeleGrotesk Next Ultra" pitchFamily="2" charset="0"/>
              </a:rPr>
              <a:t>Java </a:t>
            </a:r>
            <a:r>
              <a:rPr lang="en-US" dirty="0" err="1">
                <a:latin typeface="TeleGrotesk Next Ultra" pitchFamily="2" charset="0"/>
                <a:cs typeface="TeleGrotesk Next Ultra" pitchFamily="2" charset="0"/>
                <a:sym typeface="TeleGrotesk Next Ultra" pitchFamily="2" charset="0"/>
              </a:rPr>
              <a:t>Selbstlerngruppe</a:t>
            </a:r>
            <a:br>
              <a:rPr lang="en-US" dirty="0">
                <a:latin typeface="TeleGrotesk Next Ultra" pitchFamily="2" charset="0"/>
                <a:cs typeface="TeleGrotesk Next Ultra" pitchFamily="2" charset="0"/>
                <a:sym typeface="TeleGrotesk Next Ultra" pitchFamily="2" charset="0"/>
              </a:rPr>
            </a:br>
            <a:r>
              <a:rPr lang="en-US" dirty="0" err="1">
                <a:latin typeface="TeleGrotesk Next Ultra" pitchFamily="2" charset="0"/>
                <a:cs typeface="TeleGrotesk Next Ultra" pitchFamily="2" charset="0"/>
                <a:sym typeface="TeleGrotesk Next Ultra" pitchFamily="2" charset="0"/>
              </a:rPr>
              <a:t>Arraylist</a:t>
            </a:r>
            <a:endParaRPr lang="en-US" dirty="0">
              <a:latin typeface="TeleGrotesk Next Ultra" pitchFamily="2" charset="0"/>
              <a:cs typeface="TeleGrotesk Next Ultra" pitchFamily="2" charset="0"/>
              <a:sym typeface="TeleGrotesk Next Ult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00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CC1201E-9E6D-498B-AF3A-D5DC6290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Letzte Aufgabe: Smartphone erstellen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A7C79F0-EFEF-406C-9AAF-0F74F7245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0" y="967523"/>
            <a:ext cx="7401860" cy="454512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FF4E3FC-6DC8-4546-9459-ED154AF4C7CC}"/>
              </a:ext>
            </a:extLst>
          </p:cNvPr>
          <p:cNvSpPr txBox="1"/>
          <p:nvPr/>
        </p:nvSpPr>
        <p:spPr bwMode="gray">
          <a:xfrm>
            <a:off x="8503138" y="967522"/>
            <a:ext cx="2305538" cy="1966179"/>
          </a:xfrm>
          <a:prstGeom prst="rect">
            <a:avLst/>
          </a:prstGeom>
          <a:solidFill>
            <a:schemeClr val="accent5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800" dirty="0"/>
              <a:t>Fertiger Quellcode</a:t>
            </a:r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=&gt; Nach der Übung</a:t>
            </a:r>
          </a:p>
        </p:txBody>
      </p:sp>
    </p:spTree>
    <p:extLst>
      <p:ext uri="{BB962C8B-B14F-4D97-AF65-F5344CB8AC3E}">
        <p14:creationId xmlns:p14="http://schemas.microsoft.com/office/powerpoint/2010/main" val="1079963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79ECEE0-263E-4670-92A9-2248015D67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851" y="1584000"/>
            <a:ext cx="10874374" cy="923330"/>
          </a:xfrm>
        </p:spPr>
        <p:txBody>
          <a:bodyPr/>
          <a:lstStyle/>
          <a:p>
            <a:r>
              <a:rPr lang="de-DE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21115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4AFD0CAC-E23E-44B3-9EBC-A3D81FDC6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91" y="417524"/>
            <a:ext cx="8091324" cy="531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872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DAE4525-1CB4-473D-915B-C22105CA7B4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13</a:t>
            </a:fld>
            <a:endParaRPr lang="en-US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DE338C2-8625-4B76-BC26-28B9597CC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92" y="324415"/>
            <a:ext cx="9802689" cy="517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408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A08D158-1C0B-4775-94F4-1F7E2A8304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14</a:t>
            </a:fld>
            <a:endParaRPr lang="en-US" noProof="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863262E-D7C5-4BEF-AB4F-6F24913C2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292" y="131133"/>
            <a:ext cx="8059640" cy="570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54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A0E272B-A9AD-4DD7-9F8A-EBE26B7C523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15</a:t>
            </a:fld>
            <a:endParaRPr lang="en-US" noProof="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8E5BE99-E447-4E9E-80E0-AC46B5915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42" y="642312"/>
            <a:ext cx="5442594" cy="461866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5E1087C-4F51-4C56-9606-1616E2557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036" y="642312"/>
            <a:ext cx="5322241" cy="461866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1A684DC-199E-4091-99AE-3ECC04C4A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7927" y="4805408"/>
            <a:ext cx="2698720" cy="80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05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04043A0-BED6-480E-9057-FB159B1CCA9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16</a:t>
            </a:fld>
            <a:endParaRPr lang="en-US" noProof="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1F832AB-EA81-4482-B66A-B3024E66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59" y="330401"/>
            <a:ext cx="6080471" cy="555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19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6203A40-378E-4478-B8B4-65EF67652FA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17</a:t>
            </a:fld>
            <a:endParaRPr lang="en-US" noProof="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878E1FA-34A8-4BD0-B0CE-F5F06B595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296" y="1330058"/>
            <a:ext cx="4877481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37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1333AB-4638-4B05-9A7C-0B2E19912D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851" y="1584000"/>
            <a:ext cx="10874374" cy="923330"/>
          </a:xfrm>
        </p:spPr>
        <p:txBody>
          <a:bodyPr/>
          <a:lstStyle/>
          <a:p>
            <a:r>
              <a:rPr lang="de-DE" dirty="0"/>
              <a:t>Aufgabe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23DA459-FA0F-4517-9D2A-1AE97B4241E1}"/>
              </a:ext>
            </a:extLst>
          </p:cNvPr>
          <p:cNvSpPr txBox="1"/>
          <p:nvPr/>
        </p:nvSpPr>
        <p:spPr bwMode="gray">
          <a:xfrm>
            <a:off x="261328" y="2860431"/>
            <a:ext cx="7593134" cy="151618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800" b="1" dirty="0">
                <a:solidFill>
                  <a:schemeClr val="bg1"/>
                </a:solidFill>
              </a:rPr>
              <a:t>Erstelle eine App Smartphone mit Kontaktliste</a:t>
            </a:r>
            <a:br>
              <a:rPr lang="de-DE" sz="1800" b="1" dirty="0">
                <a:solidFill>
                  <a:schemeClr val="bg1"/>
                </a:solidFill>
              </a:rPr>
            </a:br>
            <a:r>
              <a:rPr lang="de-DE" sz="1800" b="1" dirty="0">
                <a:solidFill>
                  <a:schemeClr val="bg1"/>
                </a:solidFill>
              </a:rPr>
              <a:t>Kontakte sollen sich</a:t>
            </a:r>
          </a:p>
          <a:p>
            <a:pPr marL="285750" indent="-285750">
              <a:buFontTx/>
              <a:buChar char="-"/>
            </a:pPr>
            <a:r>
              <a:rPr lang="de-DE" sz="1800" b="1" dirty="0">
                <a:solidFill>
                  <a:schemeClr val="bg1"/>
                </a:solidFill>
              </a:rPr>
              <a:t>Hinzufügen</a:t>
            </a:r>
          </a:p>
          <a:p>
            <a:pPr marL="285750" indent="-285750">
              <a:buFontTx/>
              <a:buChar char="-"/>
            </a:pPr>
            <a:r>
              <a:rPr lang="de-DE" sz="1800" b="1" dirty="0">
                <a:solidFill>
                  <a:schemeClr val="bg1"/>
                </a:solidFill>
              </a:rPr>
              <a:t>Finden</a:t>
            </a:r>
          </a:p>
          <a:p>
            <a:r>
              <a:rPr lang="de-DE" sz="1800" b="1" dirty="0">
                <a:solidFill>
                  <a:schemeClr val="bg1"/>
                </a:solidFill>
              </a:rPr>
              <a:t>lassen</a:t>
            </a:r>
          </a:p>
        </p:txBody>
      </p:sp>
    </p:spTree>
    <p:extLst>
      <p:ext uri="{BB962C8B-B14F-4D97-AF65-F5344CB8AC3E}">
        <p14:creationId xmlns:p14="http://schemas.microsoft.com/office/powerpoint/2010/main" val="588624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CC1201E-9E6D-498B-AF3A-D5DC6290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 1: Klasse Kontakt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0522D14-8296-479F-B918-70589A7C7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546" y="855165"/>
            <a:ext cx="6369052" cy="505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75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CC1201E-9E6D-498B-AF3A-D5DC6290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Tipps Aufgabe 1: Klasse Kontakt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3EBD41C-0DF7-416F-8185-BDBB659F8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374" y="1758743"/>
            <a:ext cx="6087325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58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CC1201E-9E6D-498B-AF3A-D5DC6290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 2: Klasse Smartphone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778608A-DEE9-4CD3-A338-17685F985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559" y="836694"/>
            <a:ext cx="6663950" cy="495168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CAD9D1C-A9A2-458C-9EB7-70A622E8EB5D}"/>
              </a:ext>
            </a:extLst>
          </p:cNvPr>
          <p:cNvSpPr txBox="1"/>
          <p:nvPr/>
        </p:nvSpPr>
        <p:spPr bwMode="gray">
          <a:xfrm>
            <a:off x="2688492" y="3868616"/>
            <a:ext cx="2547816" cy="25009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de-DE" sz="1200" dirty="0"/>
              <a:t>Hinweis: Mit generischem Typ</a:t>
            </a:r>
          </a:p>
        </p:txBody>
      </p:sp>
    </p:spTree>
    <p:extLst>
      <p:ext uri="{BB962C8B-B14F-4D97-AF65-F5344CB8AC3E}">
        <p14:creationId xmlns:p14="http://schemas.microsoft.com/office/powerpoint/2010/main" val="642226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CC1201E-9E6D-498B-AF3A-D5DC6290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Tipps Aufgabe 2: Klasse Smartphone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F395F86-7758-4397-9C2A-6A2CF3946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175" y="1120104"/>
            <a:ext cx="6855302" cy="466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94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CC1201E-9E6D-498B-AF3A-D5DC6290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 3: </a:t>
            </a:r>
            <a:r>
              <a:rPr lang="de-DE" dirty="0" err="1"/>
              <a:t>addkontakt</a:t>
            </a:r>
            <a:r>
              <a:rPr lang="de-DE" dirty="0"/>
              <a:t> für Klasse Smartphone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F799ED3-1A67-4CF8-BD2A-86A80FADB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069" y="1099592"/>
            <a:ext cx="5067901" cy="470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990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CC1201E-9E6D-498B-AF3A-D5DC6290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 4: </a:t>
            </a:r>
            <a:r>
              <a:rPr lang="de-DE" dirty="0" err="1"/>
              <a:t>findkontakt</a:t>
            </a:r>
            <a:r>
              <a:rPr lang="de-DE" dirty="0"/>
              <a:t> für Klasse Smartphone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0356214-3A5C-4A8E-AAAC-E573DC357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564" y="820615"/>
            <a:ext cx="4620973" cy="499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85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CC1201E-9E6D-498B-AF3A-D5DC6290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 5: </a:t>
            </a:r>
            <a:r>
              <a:rPr lang="de-DE" dirty="0" err="1"/>
              <a:t>ausgabe</a:t>
            </a:r>
            <a:r>
              <a:rPr lang="de-DE" dirty="0"/>
              <a:t>() für Klasse Smartphone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36D8098-C992-47E8-BC02-3A2824B2B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0" y="1094154"/>
            <a:ext cx="5567714" cy="440348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7EB36D09-8D73-4004-8B06-93839AF01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840" y="1278252"/>
            <a:ext cx="4496206" cy="178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558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3227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bNumberIsYear val=&quot;0&quot;/&gt;&lt;m_strFormatTime&gt;%d.%m.%Y&lt;/m_strFormatTime&gt;&lt;/m_precDefaultDate&gt;&lt;m_precDefaultYear&gt;&lt;m_bNumberIsYear val=&quot;0&quot;/&gt;&lt;m_strFormatTime&gt;%Y&lt;/m_strFormatTime&gt;&lt;/m_precDefaultYear&gt;&lt;m_precDefaultQuarter&gt;&lt;m_bNumberIsYear val=&quot;0&quot;/&gt;&lt;m_strFormatTime&gt;Q%5&lt;/m_strFormatTime&gt;&lt;/m_precDefaultQuarter&gt;&lt;m_precDefaultMonth/&gt;&lt;m_precDefaultWeek/&gt;&lt;m_precDefaultDay&gt;&lt;m_bNumberIsYear val=&quot;0&quot;/&gt;&lt;m_strFormatTime&gt;%#d&lt;/m_strFormatTime&gt;&lt;/m_precDefaultDay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lekom 16:9 2016 EN">
  <a:themeElements>
    <a:clrScheme name="Telekom screen colors">
      <a:dk1>
        <a:srgbClr val="4B4B4B"/>
      </a:dk1>
      <a:lt1>
        <a:srgbClr val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6C6C6C"/>
      </a:folHlink>
    </a:clrScheme>
    <a:fontScheme name="Benutzerdefiniert 4">
      <a:majorFont>
        <a:latin typeface="TeleGrotesk Next Ultra"/>
        <a:ea typeface=""/>
        <a:cs typeface=""/>
      </a:majorFont>
      <a:minorFont>
        <a:latin typeface="TeleGrotesk Nex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/>
        </a:solidFill>
        <a:ln w="19050" algn="ctr">
          <a:solidFill>
            <a:schemeClr val="tx2"/>
          </a:solidFill>
          <a:miter lim="800000"/>
          <a:headEnd/>
          <a:tailEnd/>
        </a:ln>
        <a:effectLst/>
      </a:spPr>
      <a:bodyPr lIns="72000" tIns="0" rIns="72000" bIns="36000" rtlCol="0" anchor="ctr"/>
      <a:lstStyle>
        <a:defPPr indent="3175" algn="ctr" defTabSz="457293" fontAlgn="base">
          <a:lnSpc>
            <a:spcPct val="104000"/>
          </a:lnSpc>
          <a:spcBef>
            <a:spcPct val="25000"/>
          </a:spcBef>
          <a:spcAft>
            <a:spcPct val="0"/>
          </a:spcAft>
          <a:buClr>
            <a:srgbClr val="E20074"/>
          </a:buClr>
          <a:buSzPct val="75000"/>
          <a:defRPr sz="1800" dirty="0" err="1" smtClean="0">
            <a:cs typeface="Arial" charset="0"/>
          </a:defRPr>
        </a:defPPr>
      </a:lstStyle>
    </a:spDef>
    <a:lnDef>
      <a:spPr>
        <a:ln w="19050">
          <a:solidFill>
            <a:schemeClr val="tx2"/>
          </a:solidFill>
          <a:miter lim="800000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gray">
        <a:noFill/>
        <a:ln w="19050">
          <a:noFill/>
          <a:miter lim="800000"/>
          <a:headEnd/>
          <a:tailEnd/>
        </a:ln>
      </a:spPr>
      <a:bodyPr vert="horz" wrap="square" lIns="72000" tIns="36000" rIns="72000" bIns="36000" numCol="1" rtlCol="0" anchor="t" anchorCtr="0" compatLnSpc="1">
        <a:prstTxWarp prst="textNoShape">
          <a:avLst/>
        </a:prstTxWarp>
        <a:noAutofit/>
      </a:bodyPr>
      <a:lstStyle>
        <a:defPPr marL="0" indent="0">
          <a:buNone/>
          <a:defRPr sz="1800" dirty="0" err="1" smtClean="0"/>
        </a:defPPr>
      </a:lstStyle>
    </a:txDef>
  </a:objectDefaults>
  <a:extraClrSchemeLst>
    <a:extraClrScheme>
      <a:clrScheme name="Telekom screen colors">
        <a:dk1>
          <a:srgbClr val="4B4B4B"/>
        </a:dk1>
        <a:lt1>
          <a:srgbClr val="FFFFFF"/>
        </a:lt1>
        <a:dk2>
          <a:srgbClr val="E20074"/>
        </a:dk2>
        <a:lt2>
          <a:srgbClr val="A4A4A4"/>
        </a:lt2>
        <a:accent1>
          <a:srgbClr val="1063AD"/>
        </a:accent1>
        <a:accent2>
          <a:srgbClr val="53BAF2"/>
        </a:accent2>
        <a:accent3>
          <a:srgbClr val="1BADA2"/>
        </a:accent3>
        <a:accent4>
          <a:srgbClr val="BFCB44"/>
        </a:accent4>
        <a:accent5>
          <a:srgbClr val="FFD329"/>
        </a:accent5>
        <a:accent6>
          <a:srgbClr val="FF9A1E"/>
        </a:accent6>
        <a:hlink>
          <a:srgbClr val="E20074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lekom_Powerpoint-Master_HR_16x9_May_2018.potx" id="{C7665C40-6D48-4B43-B799-E5E80B2DB342}" vid="{B0F425BF-7E78-4EC3-88D0-188C03CDCBDF}"/>
    </a:ext>
  </a:extLst>
</a:theme>
</file>

<file path=ppt/theme/theme2.xml><?xml version="1.0" encoding="utf-8"?>
<a:theme xmlns:a="http://schemas.openxmlformats.org/drawingml/2006/main" name="Larissa-Design">
  <a:themeElements>
    <a:clrScheme name="Telekom Screenfarben">
      <a:dk1>
        <a:srgbClr val="4B4B4B"/>
      </a:dk1>
      <a:lt1>
        <a:sysClr val="window" lastClr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6C6C6C"/>
      </a:folHlink>
    </a:clrScheme>
    <a:fontScheme name="T_PPT Fonts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Telekom Screenfarben">
      <a:dk1>
        <a:srgbClr val="4B4B4B"/>
      </a:dk1>
      <a:lt1>
        <a:sysClr val="window" lastClr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992C99"/>
      </a:hlink>
      <a:folHlink>
        <a:srgbClr val="6C6C6C"/>
      </a:folHlink>
    </a:clrScheme>
    <a:fontScheme name="T_PPT Fonts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0F5146922EBFF4E89745235317654A4" ma:contentTypeVersion="7" ma:contentTypeDescription="Ein neues Dokument erstellen." ma:contentTypeScope="" ma:versionID="cd09a7eb64ebc46b337c6799bb662235">
  <xsd:schema xmlns:xsd="http://www.w3.org/2001/XMLSchema" xmlns:xs="http://www.w3.org/2001/XMLSchema" xmlns:p="http://schemas.microsoft.com/office/2006/metadata/properties" xmlns:ns3="4d828b48-b1c4-4622-aff4-c41f2642b6e4" xmlns:ns4="12a1d171-42c9-4543-9ae0-1eb64d0b6128" targetNamespace="http://schemas.microsoft.com/office/2006/metadata/properties" ma:root="true" ma:fieldsID="a38eb29cf440ab44bb014c794c9a0e4a" ns3:_="" ns4:_="">
    <xsd:import namespace="4d828b48-b1c4-4622-aff4-c41f2642b6e4"/>
    <xsd:import namespace="12a1d171-42c9-4543-9ae0-1eb64d0b612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828b48-b1c4-4622-aff4-c41f2642b6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a1d171-42c9-4543-9ae0-1eb64d0b612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Freigabehinweishash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CE19BDB-8DA1-4EAE-8299-EA8D8307CE4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828b48-b1c4-4622-aff4-c41f2642b6e4"/>
    <ds:schemaRef ds:uri="12a1d171-42c9-4543-9ae0-1eb64d0b612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619F858-550C-4152-A436-6706EE135E2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55B0C15-5557-4ED2-A044-8D5D08785A7E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85</Words>
  <Application>Microsoft Office PowerPoint</Application>
  <PresentationFormat>Benutzerdefiniert</PresentationFormat>
  <Paragraphs>26</Paragraphs>
  <Slides>17</Slides>
  <Notes>1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5" baseType="lpstr">
      <vt:lpstr>Arial</vt:lpstr>
      <vt:lpstr>TeleGrotesk Next</vt:lpstr>
      <vt:lpstr>TeleGrotesk Next Ultra</vt:lpstr>
      <vt:lpstr>Tele-GroteskUlt</vt:lpstr>
      <vt:lpstr>Wingdings</vt:lpstr>
      <vt:lpstr>Wingdings 2</vt:lpstr>
      <vt:lpstr>Telekom 16:9 2016 EN</vt:lpstr>
      <vt:lpstr>think-cell Folie</vt:lpstr>
      <vt:lpstr>Java Selbstlerngruppe Arraylist</vt:lpstr>
      <vt:lpstr>Aufgabe</vt:lpstr>
      <vt:lpstr>Aufgabe 1: Klasse Kontakt</vt:lpstr>
      <vt:lpstr>Tipps Aufgabe 1: Klasse Kontakt</vt:lpstr>
      <vt:lpstr>Aufgabe 2: Klasse Smartphone</vt:lpstr>
      <vt:lpstr>Tipps Aufgabe 2: Klasse Smartphone</vt:lpstr>
      <vt:lpstr>Aufgabe 3: addkontakt für Klasse Smartphone</vt:lpstr>
      <vt:lpstr>Aufgabe 4: findkontakt für Klasse Smartphone</vt:lpstr>
      <vt:lpstr>Aufgabe 5: ausgabe() für Klasse Smartphone</vt:lpstr>
      <vt:lpstr>Letzte Aufgabe: Smartphone erstellen</vt:lpstr>
      <vt:lpstr>Backup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Telekom  PowerPoint Master</dc:title>
  <dc:creator>Kappes, Jochen</dc:creator>
  <cp:lastModifiedBy>Kappes, Jochen</cp:lastModifiedBy>
  <cp:revision>1</cp:revision>
  <dcterms:created xsi:type="dcterms:W3CDTF">2020-11-25T13:07:49Z</dcterms:created>
  <dcterms:modified xsi:type="dcterms:W3CDTF">2020-11-25T14:26:58Z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0x01010080F5146922EBFF4E89745235317654A4</vt:lpwstr>
  </property>
</Properties>
</file>